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3" r:id="rId7"/>
  </p:sldIdLst>
  <p:sldSz cx="18288000" cy="10287000"/>
  <p:notesSz cx="6858000" cy="9144000"/>
  <p:embeddedFontLst>
    <p:embeddedFont>
      <p:font typeface="Cardo Bold" panose="020B0604020202020204" charset="-79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CC3B65-D19A-4BFD-B7B6-D9892351C830}" v="27" dt="2025-08-22T16:08:38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1522" y="4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Florez" userId="ce13c320-ec8f-43bb-b90c-e284c64a0cb8" providerId="ADAL" clId="{FACC3B65-D19A-4BFD-B7B6-D9892351C830}"/>
    <pc:docChg chg="undo redo custSel modSld">
      <pc:chgData name="Ricardo Florez" userId="ce13c320-ec8f-43bb-b90c-e284c64a0cb8" providerId="ADAL" clId="{FACC3B65-D19A-4BFD-B7B6-D9892351C830}" dt="2025-08-22T16:09:45.837" v="96" actId="1076"/>
      <pc:docMkLst>
        <pc:docMk/>
      </pc:docMkLst>
      <pc:sldChg chg="addSp delSp modSp mod">
        <pc:chgData name="Ricardo Florez" userId="ce13c320-ec8f-43bb-b90c-e284c64a0cb8" providerId="ADAL" clId="{FACC3B65-D19A-4BFD-B7B6-D9892351C830}" dt="2025-08-22T16:01:08.592" v="39" actId="732"/>
        <pc:sldMkLst>
          <pc:docMk/>
          <pc:sldMk cId="0" sldId="256"/>
        </pc:sldMkLst>
        <pc:spChg chg="mod">
          <ac:chgData name="Ricardo Florez" userId="ce13c320-ec8f-43bb-b90c-e284c64a0cb8" providerId="ADAL" clId="{FACC3B65-D19A-4BFD-B7B6-D9892351C830}" dt="2025-08-22T16:00:57.046" v="36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Ricardo Florez" userId="ce13c320-ec8f-43bb-b90c-e284c64a0cb8" providerId="ADAL" clId="{FACC3B65-D19A-4BFD-B7B6-D9892351C830}" dt="2025-08-22T15:59:57.268" v="1" actId="114"/>
          <ac:spMkLst>
            <pc:docMk/>
            <pc:sldMk cId="0" sldId="256"/>
            <ac:spMk id="5" creationId="{00000000-0000-0000-0000-000000000000}"/>
          </ac:spMkLst>
        </pc:spChg>
        <pc:spChg chg="mod">
          <ac:chgData name="Ricardo Florez" userId="ce13c320-ec8f-43bb-b90c-e284c64a0cb8" providerId="ADAL" clId="{FACC3B65-D19A-4BFD-B7B6-D9892351C830}" dt="2025-08-22T16:00:18.956" v="4" actId="114"/>
          <ac:spMkLst>
            <pc:docMk/>
            <pc:sldMk cId="0" sldId="256"/>
            <ac:spMk id="6" creationId="{00000000-0000-0000-0000-000000000000}"/>
          </ac:spMkLst>
        </pc:spChg>
        <pc:spChg chg="mod">
          <ac:chgData name="Ricardo Florez" userId="ce13c320-ec8f-43bb-b90c-e284c64a0cb8" providerId="ADAL" clId="{FACC3B65-D19A-4BFD-B7B6-D9892351C830}" dt="2025-08-22T16:00:29.723" v="28" actId="6549"/>
          <ac:spMkLst>
            <pc:docMk/>
            <pc:sldMk cId="0" sldId="256"/>
            <ac:spMk id="13" creationId="{CDEC6C89-B261-EB06-670C-537EC94CF41C}"/>
          </ac:spMkLst>
        </pc:spChg>
        <pc:picChg chg="add mod ord modCrop">
          <ac:chgData name="Ricardo Florez" userId="ce13c320-ec8f-43bb-b90c-e284c64a0cb8" providerId="ADAL" clId="{FACC3B65-D19A-4BFD-B7B6-D9892351C830}" dt="2025-08-22T16:01:08.592" v="39" actId="732"/>
          <ac:picMkLst>
            <pc:docMk/>
            <pc:sldMk cId="0" sldId="256"/>
            <ac:picMk id="16" creationId="{899DDB71-42BA-4F68-9333-2B742F8B0935}"/>
          </ac:picMkLst>
        </pc:picChg>
        <pc:picChg chg="del">
          <ac:chgData name="Ricardo Florez" userId="ce13c320-ec8f-43bb-b90c-e284c64a0cb8" providerId="ADAL" clId="{FACC3B65-D19A-4BFD-B7B6-D9892351C830}" dt="2025-08-22T16:00:32.080" v="29" actId="478"/>
          <ac:picMkLst>
            <pc:docMk/>
            <pc:sldMk cId="0" sldId="256"/>
            <ac:picMk id="1028" creationId="{DA33FC2D-8659-A89E-9051-A23350EB4B6C}"/>
          </ac:picMkLst>
        </pc:picChg>
      </pc:sldChg>
      <pc:sldChg chg="addSp delSp modSp mod">
        <pc:chgData name="Ricardo Florez" userId="ce13c320-ec8f-43bb-b90c-e284c64a0cb8" providerId="ADAL" clId="{FACC3B65-D19A-4BFD-B7B6-D9892351C830}" dt="2025-08-22T16:03:11.482" v="45" actId="1076"/>
        <pc:sldMkLst>
          <pc:docMk/>
          <pc:sldMk cId="0" sldId="257"/>
        </pc:sldMkLst>
        <pc:spChg chg="mod">
          <ac:chgData name="Ricardo Florez" userId="ce13c320-ec8f-43bb-b90c-e284c64a0cb8" providerId="ADAL" clId="{FACC3B65-D19A-4BFD-B7B6-D9892351C830}" dt="2025-08-22T16:02:28.531" v="42" actId="1076"/>
          <ac:spMkLst>
            <pc:docMk/>
            <pc:sldMk cId="0" sldId="257"/>
            <ac:spMk id="11" creationId="{CB6CCB24-E54F-ED47-0D5C-0087A9170EEA}"/>
          </ac:spMkLst>
        </pc:spChg>
        <pc:picChg chg="del">
          <ac:chgData name="Ricardo Florez" userId="ce13c320-ec8f-43bb-b90c-e284c64a0cb8" providerId="ADAL" clId="{FACC3B65-D19A-4BFD-B7B6-D9892351C830}" dt="2025-08-22T16:02:29.970" v="43" actId="478"/>
          <ac:picMkLst>
            <pc:docMk/>
            <pc:sldMk cId="0" sldId="257"/>
            <ac:picMk id="20" creationId="{563AD814-E1F7-A556-DE63-FF61E718268B}"/>
          </ac:picMkLst>
        </pc:picChg>
        <pc:picChg chg="add mod">
          <ac:chgData name="Ricardo Florez" userId="ce13c320-ec8f-43bb-b90c-e284c64a0cb8" providerId="ADAL" clId="{FACC3B65-D19A-4BFD-B7B6-D9892351C830}" dt="2025-08-22T16:03:11.482" v="45" actId="1076"/>
          <ac:picMkLst>
            <pc:docMk/>
            <pc:sldMk cId="0" sldId="257"/>
            <ac:picMk id="22" creationId="{B960F39B-DB5E-7A90-13A3-ED2F2799BA65}"/>
          </ac:picMkLst>
        </pc:picChg>
      </pc:sldChg>
      <pc:sldChg chg="addSp delSp modSp mod">
        <pc:chgData name="Ricardo Florez" userId="ce13c320-ec8f-43bb-b90c-e284c64a0cb8" providerId="ADAL" clId="{FACC3B65-D19A-4BFD-B7B6-D9892351C830}" dt="2025-08-22T16:04:26.661" v="62" actId="1076"/>
        <pc:sldMkLst>
          <pc:docMk/>
          <pc:sldMk cId="1941095869" sldId="258"/>
        </pc:sldMkLst>
        <pc:spChg chg="del">
          <ac:chgData name="Ricardo Florez" userId="ce13c320-ec8f-43bb-b90c-e284c64a0cb8" providerId="ADAL" clId="{FACC3B65-D19A-4BFD-B7B6-D9892351C830}" dt="2025-08-22T16:03:46.334" v="48" actId="478"/>
          <ac:spMkLst>
            <pc:docMk/>
            <pc:sldMk cId="1941095869" sldId="258"/>
            <ac:spMk id="20" creationId="{88420157-9E6C-3CB2-286F-EA4DABBD886C}"/>
          </ac:spMkLst>
        </pc:spChg>
        <pc:spChg chg="add mod">
          <ac:chgData name="Ricardo Florez" userId="ce13c320-ec8f-43bb-b90c-e284c64a0cb8" providerId="ADAL" clId="{FACC3B65-D19A-4BFD-B7B6-D9892351C830}" dt="2025-08-22T16:04:12.442" v="57" actId="1076"/>
          <ac:spMkLst>
            <pc:docMk/>
            <pc:sldMk cId="1941095869" sldId="258"/>
            <ac:spMk id="22" creationId="{07237F14-87D9-278D-49E9-ED1F590D3795}"/>
          </ac:spMkLst>
        </pc:spChg>
        <pc:picChg chg="del">
          <ac:chgData name="Ricardo Florez" userId="ce13c320-ec8f-43bb-b90c-e284c64a0cb8" providerId="ADAL" clId="{FACC3B65-D19A-4BFD-B7B6-D9892351C830}" dt="2025-08-22T16:04:13.671" v="58" actId="478"/>
          <ac:picMkLst>
            <pc:docMk/>
            <pc:sldMk cId="1941095869" sldId="258"/>
            <ac:picMk id="21" creationId="{EFC4FD67-5A71-D3A2-A93B-1435FF6650A8}"/>
          </ac:picMkLst>
        </pc:picChg>
        <pc:picChg chg="add mod">
          <ac:chgData name="Ricardo Florez" userId="ce13c320-ec8f-43bb-b90c-e284c64a0cb8" providerId="ADAL" clId="{FACC3B65-D19A-4BFD-B7B6-D9892351C830}" dt="2025-08-22T16:04:26.661" v="62" actId="1076"/>
          <ac:picMkLst>
            <pc:docMk/>
            <pc:sldMk cId="1941095869" sldId="258"/>
            <ac:picMk id="23" creationId="{FF39F176-6E4B-E303-1429-ED94B485364F}"/>
          </ac:picMkLst>
        </pc:picChg>
      </pc:sldChg>
      <pc:sldChg chg="addSp delSp modSp mod">
        <pc:chgData name="Ricardo Florez" userId="ce13c320-ec8f-43bb-b90c-e284c64a0cb8" providerId="ADAL" clId="{FACC3B65-D19A-4BFD-B7B6-D9892351C830}" dt="2025-08-22T16:07:17.759" v="73" actId="14100"/>
        <pc:sldMkLst>
          <pc:docMk/>
          <pc:sldMk cId="176607941" sldId="259"/>
        </pc:sldMkLst>
        <pc:spChg chg="mod">
          <ac:chgData name="Ricardo Florez" userId="ce13c320-ec8f-43bb-b90c-e284c64a0cb8" providerId="ADAL" clId="{FACC3B65-D19A-4BFD-B7B6-D9892351C830}" dt="2025-08-22T16:07:08.902" v="71" actId="255"/>
          <ac:spMkLst>
            <pc:docMk/>
            <pc:sldMk cId="176607941" sldId="259"/>
            <ac:spMk id="7" creationId="{BC9F777B-D533-10E0-C99C-3E5E62BFC39B}"/>
          </ac:spMkLst>
        </pc:spChg>
        <pc:spChg chg="mod">
          <ac:chgData name="Ricardo Florez" userId="ce13c320-ec8f-43bb-b90c-e284c64a0cb8" providerId="ADAL" clId="{FACC3B65-D19A-4BFD-B7B6-D9892351C830}" dt="2025-08-22T16:06:51.194" v="69" actId="113"/>
          <ac:spMkLst>
            <pc:docMk/>
            <pc:sldMk cId="176607941" sldId="259"/>
            <ac:spMk id="10" creationId="{93914180-A98D-9169-ADD8-9D2CA3BDDD2D}"/>
          </ac:spMkLst>
        </pc:spChg>
        <pc:picChg chg="del">
          <ac:chgData name="Ricardo Florez" userId="ce13c320-ec8f-43bb-b90c-e284c64a0cb8" providerId="ADAL" clId="{FACC3B65-D19A-4BFD-B7B6-D9892351C830}" dt="2025-08-22T16:06:17.345" v="63" actId="478"/>
          <ac:picMkLst>
            <pc:docMk/>
            <pc:sldMk cId="176607941" sldId="259"/>
            <ac:picMk id="17" creationId="{94E0A309-0019-921A-AC5D-556AE61D7578}"/>
          </ac:picMkLst>
        </pc:picChg>
        <pc:picChg chg="add mod">
          <ac:chgData name="Ricardo Florez" userId="ce13c320-ec8f-43bb-b90c-e284c64a0cb8" providerId="ADAL" clId="{FACC3B65-D19A-4BFD-B7B6-D9892351C830}" dt="2025-08-22T16:07:17.759" v="73" actId="14100"/>
          <ac:picMkLst>
            <pc:docMk/>
            <pc:sldMk cId="176607941" sldId="259"/>
            <ac:picMk id="19" creationId="{15166988-9870-8948-0D00-54BFB48E7028}"/>
          </ac:picMkLst>
        </pc:picChg>
      </pc:sldChg>
      <pc:sldChg chg="addSp delSp modSp mod">
        <pc:chgData name="Ricardo Florez" userId="ce13c320-ec8f-43bb-b90c-e284c64a0cb8" providerId="ADAL" clId="{FACC3B65-D19A-4BFD-B7B6-D9892351C830}" dt="2025-08-22T16:09:45.837" v="96" actId="1076"/>
        <pc:sldMkLst>
          <pc:docMk/>
          <pc:sldMk cId="1635766825" sldId="260"/>
        </pc:sldMkLst>
        <pc:spChg chg="mod">
          <ac:chgData name="Ricardo Florez" userId="ce13c320-ec8f-43bb-b90c-e284c64a0cb8" providerId="ADAL" clId="{FACC3B65-D19A-4BFD-B7B6-D9892351C830}" dt="2025-08-22T16:08:21.941" v="82" actId="113"/>
          <ac:spMkLst>
            <pc:docMk/>
            <pc:sldMk cId="1635766825" sldId="260"/>
            <ac:spMk id="10" creationId="{2CCEE1AD-2F21-21C8-8CD6-F8711099BFEE}"/>
          </ac:spMkLst>
        </pc:spChg>
        <pc:spChg chg="mod">
          <ac:chgData name="Ricardo Florez" userId="ce13c320-ec8f-43bb-b90c-e284c64a0cb8" providerId="ADAL" clId="{FACC3B65-D19A-4BFD-B7B6-D9892351C830}" dt="2025-08-22T16:08:38.704" v="88" actId="1076"/>
          <ac:spMkLst>
            <pc:docMk/>
            <pc:sldMk cId="1635766825" sldId="260"/>
            <ac:spMk id="15" creationId="{8E44CCBA-1B7D-375A-49FE-9B47F6982251}"/>
          </ac:spMkLst>
        </pc:spChg>
        <pc:spChg chg="add">
          <ac:chgData name="Ricardo Florez" userId="ce13c320-ec8f-43bb-b90c-e284c64a0cb8" providerId="ADAL" clId="{FACC3B65-D19A-4BFD-B7B6-D9892351C830}" dt="2025-08-22T16:08:10.906" v="77"/>
          <ac:spMkLst>
            <pc:docMk/>
            <pc:sldMk cId="1635766825" sldId="260"/>
            <ac:spMk id="20" creationId="{0829E0D1-9532-6F67-B2D7-DFDA191DF98F}"/>
          </ac:spMkLst>
        </pc:spChg>
        <pc:spChg chg="add del">
          <ac:chgData name="Ricardo Florez" userId="ce13c320-ec8f-43bb-b90c-e284c64a0cb8" providerId="ADAL" clId="{FACC3B65-D19A-4BFD-B7B6-D9892351C830}" dt="2025-08-22T16:08:24.314" v="84" actId="22"/>
          <ac:spMkLst>
            <pc:docMk/>
            <pc:sldMk cId="1635766825" sldId="260"/>
            <ac:spMk id="22" creationId="{65A7C09D-A078-E449-053F-BBCE9349DE29}"/>
          </ac:spMkLst>
        </pc:spChg>
        <pc:spChg chg="add del mod">
          <ac:chgData name="Ricardo Florez" userId="ce13c320-ec8f-43bb-b90c-e284c64a0cb8" providerId="ADAL" clId="{FACC3B65-D19A-4BFD-B7B6-D9892351C830}" dt="2025-08-22T16:09:36.002" v="91"/>
          <ac:spMkLst>
            <pc:docMk/>
            <pc:sldMk cId="1635766825" sldId="260"/>
            <ac:spMk id="23" creationId="{95AD54E5-4FC3-BDDC-8375-8DD4A5812074}"/>
          </ac:spMkLst>
        </pc:spChg>
        <pc:picChg chg="del">
          <ac:chgData name="Ricardo Florez" userId="ce13c320-ec8f-43bb-b90c-e284c64a0cb8" providerId="ADAL" clId="{FACC3B65-D19A-4BFD-B7B6-D9892351C830}" dt="2025-08-22T16:09:36.002" v="89" actId="478"/>
          <ac:picMkLst>
            <pc:docMk/>
            <pc:sldMk cId="1635766825" sldId="260"/>
            <ac:picMk id="17" creationId="{98ECA8C0-DE28-145A-CABB-27CC0DF7A09D}"/>
          </ac:picMkLst>
        </pc:picChg>
        <pc:picChg chg="del">
          <ac:chgData name="Ricardo Florez" userId="ce13c320-ec8f-43bb-b90c-e284c64a0cb8" providerId="ADAL" clId="{FACC3B65-D19A-4BFD-B7B6-D9892351C830}" dt="2025-08-22T16:09:36.827" v="92" actId="478"/>
          <ac:picMkLst>
            <pc:docMk/>
            <pc:sldMk cId="1635766825" sldId="260"/>
            <ac:picMk id="19" creationId="{8F65A5EB-D3DE-22B6-EBA5-CC112C7B700A}"/>
          </ac:picMkLst>
        </pc:picChg>
        <pc:picChg chg="add mod">
          <ac:chgData name="Ricardo Florez" userId="ce13c320-ec8f-43bb-b90c-e284c64a0cb8" providerId="ADAL" clId="{FACC3B65-D19A-4BFD-B7B6-D9892351C830}" dt="2025-08-22T16:09:45.837" v="96" actId="1076"/>
          <ac:picMkLst>
            <pc:docMk/>
            <pc:sldMk cId="1635766825" sldId="260"/>
            <ac:picMk id="25" creationId="{18FF262F-6A5D-2A9B-362B-B24D6F5B461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5B27-3E20-4EF7-B53A-D2F0283D0B4F}" type="datetimeFigureOut">
              <a:rPr lang="es-CO" smtClean="0"/>
              <a:t>22/08/2025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892DE-F90C-4C6F-B806-A8C782D5C7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864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stockanalysis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sv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sv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sv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ierteacademy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-95249"/>
            <a:ext cx="14445625" cy="10382250"/>
          </a:xfrm>
          <a:custGeom>
            <a:avLst/>
            <a:gdLst/>
            <a:ahLst/>
            <a:cxnLst/>
            <a:rect l="l" t="t" r="r" b="b"/>
            <a:pathLst>
              <a:path w="14445625" h="10631407">
                <a:moveTo>
                  <a:pt x="0" y="0"/>
                </a:moveTo>
                <a:lnTo>
                  <a:pt x="14445625" y="0"/>
                </a:lnTo>
                <a:lnTo>
                  <a:pt x="14445625" y="10631408"/>
                </a:lnTo>
                <a:lnTo>
                  <a:pt x="0" y="10631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148" b="-24148"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/>
          <p:cNvSpPr/>
          <p:nvPr/>
        </p:nvSpPr>
        <p:spPr>
          <a:xfrm>
            <a:off x="304800" y="134782"/>
            <a:ext cx="3397012" cy="4922616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140047" y="6141418"/>
            <a:ext cx="16297206" cy="2299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98"/>
              </a:lnSpc>
            </a:pPr>
            <a:r>
              <a:rPr lang="es-CO" sz="9600" i="1" dirty="0"/>
              <a:t>Noticias y Datos Financieros en Tiempo Real</a:t>
            </a:r>
            <a:endParaRPr lang="es-US" sz="9998" b="1" i="1" noProof="0" dirty="0">
              <a:solidFill>
                <a:srgbClr val="23232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rdo Bold"/>
              <a:ea typeface="Cardo Bold"/>
              <a:cs typeface="Cardo Bold"/>
              <a:sym typeface="Card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60459" y="8844168"/>
            <a:ext cx="13100780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16"/>
              </a:lnSpc>
            </a:pPr>
            <a:r>
              <a:rPr lang="es-CO" sz="6000" i="1" dirty="0">
                <a:solidFill>
                  <a:schemeClr val="bg1"/>
                </a:solidFill>
              </a:rPr>
              <a:t>La plataforma de referencia para seguir mercados globales</a:t>
            </a:r>
            <a:endParaRPr lang="es-US" sz="5600" b="1" i="1" noProof="0" dirty="0">
              <a:solidFill>
                <a:schemeClr val="bg1"/>
              </a:solidFill>
              <a:latin typeface="Cardo Bold"/>
              <a:ea typeface="Cardo Bold"/>
              <a:cs typeface="Cardo Bold"/>
              <a:sym typeface="Cardo Bold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40047" y="8556497"/>
            <a:ext cx="9914036" cy="0"/>
          </a:xfrm>
          <a:prstGeom prst="line">
            <a:avLst/>
          </a:prstGeom>
          <a:ln w="762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US" noProof="0" dirty="0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CDEC6C89-B261-EB06-670C-537EC94CF41C}"/>
              </a:ext>
            </a:extLst>
          </p:cNvPr>
          <p:cNvSpPr txBox="1"/>
          <p:nvPr/>
        </p:nvSpPr>
        <p:spPr>
          <a:xfrm>
            <a:off x="10679861" y="3547345"/>
            <a:ext cx="7265239" cy="1011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98"/>
              </a:lnSpc>
            </a:pPr>
            <a:r>
              <a:rPr lang="en-US" sz="4800" b="1" i="1" noProof="0" dirty="0">
                <a:solidFill>
                  <a:srgbClr val="23232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rdo Bold"/>
                <a:ea typeface="Cardo Bold"/>
                <a:cs typeface="Cardo Bold"/>
                <a:sym typeface="Cardo Bold"/>
                <a:hlinkClick r:id="rId4"/>
              </a:rPr>
              <a:t>w</a:t>
            </a:r>
            <a:r>
              <a:rPr lang="es-CO" sz="4800" b="1" i="1" noProof="0" dirty="0">
                <a:solidFill>
                  <a:srgbClr val="23232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rdo Bold"/>
                <a:ea typeface="Cardo Bold"/>
                <a:cs typeface="Cardo Bold"/>
                <a:sym typeface="Cardo Bold"/>
                <a:hlinkClick r:id="rId4"/>
              </a:rPr>
              <a:t>ww.marketwatch.com</a:t>
            </a:r>
            <a:endParaRPr lang="es-CO" sz="4800" b="1" i="1" noProof="0" dirty="0">
              <a:solidFill>
                <a:srgbClr val="23232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rdo Bold"/>
              <a:ea typeface="Cardo Bold"/>
              <a:cs typeface="Cardo Bold"/>
              <a:sym typeface="Cardo Bold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99DDB71-42BA-4F68-9333-2B742F8B09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3768"/>
          <a:stretch>
            <a:fillRect/>
          </a:stretch>
        </p:blipFill>
        <p:spPr>
          <a:xfrm>
            <a:off x="11062798" y="1595781"/>
            <a:ext cx="5836489" cy="21761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666821"/>
            <a:ext cx="3736960" cy="3620180"/>
          </a:xfrm>
          <a:custGeom>
            <a:avLst/>
            <a:gdLst/>
            <a:ahLst/>
            <a:cxnLst/>
            <a:rect l="l" t="t" r="r" b="b"/>
            <a:pathLst>
              <a:path w="3736960" h="3620180">
                <a:moveTo>
                  <a:pt x="0" y="0"/>
                </a:moveTo>
                <a:lnTo>
                  <a:pt x="3736960" y="0"/>
                </a:lnTo>
                <a:lnTo>
                  <a:pt x="3736960" y="3620180"/>
                </a:lnTo>
                <a:lnTo>
                  <a:pt x="0" y="362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3" name="Freeform 3"/>
          <p:cNvSpPr/>
          <p:nvPr/>
        </p:nvSpPr>
        <p:spPr>
          <a:xfrm rot="-1952057">
            <a:off x="-412767" y="7200900"/>
            <a:ext cx="2546146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/>
          <p:cNvSpPr/>
          <p:nvPr/>
        </p:nvSpPr>
        <p:spPr>
          <a:xfrm rot="-10800000">
            <a:off x="14774989" y="0"/>
            <a:ext cx="3513011" cy="4114800"/>
          </a:xfrm>
          <a:custGeom>
            <a:avLst/>
            <a:gdLst/>
            <a:ahLst/>
            <a:cxnLst/>
            <a:rect l="l" t="t" r="r" b="b"/>
            <a:pathLst>
              <a:path w="3513010" h="4114800">
                <a:moveTo>
                  <a:pt x="0" y="0"/>
                </a:moveTo>
                <a:lnTo>
                  <a:pt x="3513011" y="0"/>
                </a:lnTo>
                <a:lnTo>
                  <a:pt x="3513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Freeform 5"/>
          <p:cNvSpPr/>
          <p:nvPr/>
        </p:nvSpPr>
        <p:spPr>
          <a:xfrm>
            <a:off x="16334701" y="-290405"/>
            <a:ext cx="2546147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B615AD-4668-19BF-C84B-8C726A098414}"/>
              </a:ext>
            </a:extLst>
          </p:cNvPr>
          <p:cNvCxnSpPr/>
          <p:nvPr/>
        </p:nvCxnSpPr>
        <p:spPr>
          <a:xfrm>
            <a:off x="990600" y="1257300"/>
            <a:ext cx="929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707FA-27E9-7DE5-A70F-A24F0BF79374}"/>
              </a:ext>
            </a:extLst>
          </p:cNvPr>
          <p:cNvSpPr txBox="1"/>
          <p:nvPr/>
        </p:nvSpPr>
        <p:spPr>
          <a:xfrm>
            <a:off x="954414" y="530979"/>
            <a:ext cx="73702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5000" b="1" noProof="0" dirty="0"/>
              <a:t>Que es </a:t>
            </a:r>
            <a:r>
              <a:rPr lang="es-CO" sz="5000" b="1" dirty="0"/>
              <a:t>StockAnalysis.com?</a:t>
            </a:r>
            <a:endParaRPr lang="es-US" sz="5000" b="1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6CCB24-E54F-ED47-0D5C-0087A9170EEA}"/>
              </a:ext>
            </a:extLst>
          </p:cNvPr>
          <p:cNvSpPr txBox="1"/>
          <p:nvPr/>
        </p:nvSpPr>
        <p:spPr>
          <a:xfrm>
            <a:off x="990600" y="1429584"/>
            <a:ext cx="6400799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2800" dirty="0"/>
              <a:t>Portal financiero especializado en </a:t>
            </a:r>
            <a:r>
              <a:rPr lang="es-CO" sz="2800" b="1" dirty="0"/>
              <a:t>noticias, análisis y datos de mercado</a:t>
            </a:r>
            <a:r>
              <a:rPr lang="es-CO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s-CO" sz="2800" dirty="0"/>
              <a:t>Pertenece al grupo Dow Jones (misma casa que Wall Street </a:t>
            </a:r>
            <a:r>
              <a:rPr lang="es-CO" sz="2800" dirty="0" err="1"/>
              <a:t>Journal</a:t>
            </a:r>
            <a:r>
              <a:rPr lang="es-CO" sz="2800" dirty="0"/>
              <a:t>).</a:t>
            </a:r>
          </a:p>
          <a:p>
            <a:pPr>
              <a:lnSpc>
                <a:spcPct val="150000"/>
              </a:lnSpc>
            </a:pPr>
            <a:r>
              <a:rPr lang="es-CO" sz="2800" dirty="0"/>
              <a:t>Popular por su </a:t>
            </a:r>
            <a:r>
              <a:rPr lang="es-CO" sz="2800" b="1" dirty="0"/>
              <a:t>cobertura global en tiempo real</a:t>
            </a:r>
            <a:r>
              <a:rPr lang="es-CO" sz="2800" dirty="0"/>
              <a:t> de bolsa, economía y empresas.</a:t>
            </a:r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7C18584C-BAF8-B9EB-3510-EF97B3CF0AE9}"/>
              </a:ext>
            </a:extLst>
          </p:cNvPr>
          <p:cNvSpPr/>
          <p:nvPr/>
        </p:nvSpPr>
        <p:spPr>
          <a:xfrm>
            <a:off x="11952384" y="1257300"/>
            <a:ext cx="1720612" cy="2047498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960F39B-DB5E-7A90-13A3-ED2F2799BA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6884" y="4326299"/>
            <a:ext cx="9190516" cy="54487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0B099-764B-B9AF-5681-3B487D85C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C0EEAF9-AE22-B982-8E91-35E937A20605}"/>
              </a:ext>
            </a:extLst>
          </p:cNvPr>
          <p:cNvSpPr/>
          <p:nvPr/>
        </p:nvSpPr>
        <p:spPr>
          <a:xfrm>
            <a:off x="0" y="6666821"/>
            <a:ext cx="3736960" cy="3620180"/>
          </a:xfrm>
          <a:custGeom>
            <a:avLst/>
            <a:gdLst/>
            <a:ahLst/>
            <a:cxnLst/>
            <a:rect l="l" t="t" r="r" b="b"/>
            <a:pathLst>
              <a:path w="3736960" h="3620180">
                <a:moveTo>
                  <a:pt x="0" y="0"/>
                </a:moveTo>
                <a:lnTo>
                  <a:pt x="3736960" y="0"/>
                </a:lnTo>
                <a:lnTo>
                  <a:pt x="3736960" y="3620180"/>
                </a:lnTo>
                <a:lnTo>
                  <a:pt x="0" y="362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A962229-CCB5-2C1B-47B9-EFC8F5EC1A50}"/>
              </a:ext>
            </a:extLst>
          </p:cNvPr>
          <p:cNvSpPr/>
          <p:nvPr/>
        </p:nvSpPr>
        <p:spPr>
          <a:xfrm rot="-1952057">
            <a:off x="-412767" y="7200900"/>
            <a:ext cx="2546146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53BBF41-A895-663D-6A61-89B5F19879DA}"/>
              </a:ext>
            </a:extLst>
          </p:cNvPr>
          <p:cNvSpPr/>
          <p:nvPr/>
        </p:nvSpPr>
        <p:spPr>
          <a:xfrm rot="-10800000">
            <a:off x="14774989" y="0"/>
            <a:ext cx="3513011" cy="4114800"/>
          </a:xfrm>
          <a:custGeom>
            <a:avLst/>
            <a:gdLst/>
            <a:ahLst/>
            <a:cxnLst/>
            <a:rect l="l" t="t" r="r" b="b"/>
            <a:pathLst>
              <a:path w="3513010" h="4114800">
                <a:moveTo>
                  <a:pt x="0" y="0"/>
                </a:moveTo>
                <a:lnTo>
                  <a:pt x="3513011" y="0"/>
                </a:lnTo>
                <a:lnTo>
                  <a:pt x="3513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A42144E-9BF0-E518-F16B-A7796C24AC78}"/>
              </a:ext>
            </a:extLst>
          </p:cNvPr>
          <p:cNvSpPr/>
          <p:nvPr/>
        </p:nvSpPr>
        <p:spPr>
          <a:xfrm>
            <a:off x="16334701" y="-290405"/>
            <a:ext cx="2546147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956C05-F5CE-285F-909B-8D999FEFF58E}"/>
              </a:ext>
            </a:extLst>
          </p:cNvPr>
          <p:cNvCxnSpPr/>
          <p:nvPr/>
        </p:nvCxnSpPr>
        <p:spPr>
          <a:xfrm>
            <a:off x="990600" y="1257300"/>
            <a:ext cx="929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499AC6B-77A3-7ECA-50A0-14B60A67B677}"/>
              </a:ext>
            </a:extLst>
          </p:cNvPr>
          <p:cNvSpPr txBox="1"/>
          <p:nvPr/>
        </p:nvSpPr>
        <p:spPr>
          <a:xfrm>
            <a:off x="954414" y="530979"/>
            <a:ext cx="60638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5000" b="1" noProof="0" dirty="0"/>
              <a:t>Funcionalidades Clave</a:t>
            </a:r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72C4CE7D-562A-98B0-C59C-084D8AD830FE}"/>
              </a:ext>
            </a:extLst>
          </p:cNvPr>
          <p:cNvSpPr/>
          <p:nvPr/>
        </p:nvSpPr>
        <p:spPr>
          <a:xfrm>
            <a:off x="16334701" y="7886700"/>
            <a:ext cx="1720612" cy="2047498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07237F14-87D9-278D-49E9-ED1F590D379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19200" y="1430853"/>
            <a:ext cx="11963400" cy="324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Noticias Financieras:</a:t>
            </a: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Actualización minuto a minuto de mercados.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Cotizaciones en Vivo:</a:t>
            </a: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Acciones, </a:t>
            </a:r>
            <a:r>
              <a:rPr kumimoji="0" lang="es-CO" altLang="es-CO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ETFs</a:t>
            </a: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futuros, bonos, divisas.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Calendario Económico:</a:t>
            </a: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Indicadores y reportes clave.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Watchlists</a:t>
            </a:r>
            <a:r>
              <a:rPr kumimoji="0" lang="es-CO" altLang="es-CO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Seguimiento personalizado de activos.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Herramientas de Inversión:</a:t>
            </a: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O" altLang="es-CO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Screeners</a:t>
            </a: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comparaciones y alertas.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FF39F176-6E4B-E303-1429-ED94B485364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23768"/>
          <a:stretch>
            <a:fillRect/>
          </a:stretch>
        </p:blipFill>
        <p:spPr>
          <a:xfrm>
            <a:off x="4433987" y="5391150"/>
            <a:ext cx="980991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9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96D34-C6D8-8719-E7E1-220B91C31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35C1FBC-2CB3-FB9A-FDCC-FA3837B63322}"/>
              </a:ext>
            </a:extLst>
          </p:cNvPr>
          <p:cNvSpPr/>
          <p:nvPr/>
        </p:nvSpPr>
        <p:spPr>
          <a:xfrm>
            <a:off x="0" y="6666821"/>
            <a:ext cx="3736960" cy="3620180"/>
          </a:xfrm>
          <a:custGeom>
            <a:avLst/>
            <a:gdLst/>
            <a:ahLst/>
            <a:cxnLst/>
            <a:rect l="l" t="t" r="r" b="b"/>
            <a:pathLst>
              <a:path w="3736960" h="3620180">
                <a:moveTo>
                  <a:pt x="0" y="0"/>
                </a:moveTo>
                <a:lnTo>
                  <a:pt x="3736960" y="0"/>
                </a:lnTo>
                <a:lnTo>
                  <a:pt x="3736960" y="3620180"/>
                </a:lnTo>
                <a:lnTo>
                  <a:pt x="0" y="362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49205CD-BEB0-D7EF-7FD2-C7C4ADB7F492}"/>
              </a:ext>
            </a:extLst>
          </p:cNvPr>
          <p:cNvSpPr/>
          <p:nvPr/>
        </p:nvSpPr>
        <p:spPr>
          <a:xfrm rot="-1952057">
            <a:off x="-412767" y="7200900"/>
            <a:ext cx="2546146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9583F03-9F16-90BF-858B-A69F9D857158}"/>
              </a:ext>
            </a:extLst>
          </p:cNvPr>
          <p:cNvSpPr/>
          <p:nvPr/>
        </p:nvSpPr>
        <p:spPr>
          <a:xfrm rot="-10800000">
            <a:off x="14774989" y="0"/>
            <a:ext cx="3513011" cy="4114800"/>
          </a:xfrm>
          <a:custGeom>
            <a:avLst/>
            <a:gdLst/>
            <a:ahLst/>
            <a:cxnLst/>
            <a:rect l="l" t="t" r="r" b="b"/>
            <a:pathLst>
              <a:path w="3513010" h="4114800">
                <a:moveTo>
                  <a:pt x="0" y="0"/>
                </a:moveTo>
                <a:lnTo>
                  <a:pt x="3513011" y="0"/>
                </a:lnTo>
                <a:lnTo>
                  <a:pt x="3513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2B04FCB-EF6E-34A6-53A6-CEE732D646FF}"/>
              </a:ext>
            </a:extLst>
          </p:cNvPr>
          <p:cNvSpPr/>
          <p:nvPr/>
        </p:nvSpPr>
        <p:spPr>
          <a:xfrm>
            <a:off x="16334701" y="-290405"/>
            <a:ext cx="2546147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C677EE-6FC4-08E9-9AEB-8C3F53306204}"/>
              </a:ext>
            </a:extLst>
          </p:cNvPr>
          <p:cNvCxnSpPr/>
          <p:nvPr/>
        </p:nvCxnSpPr>
        <p:spPr>
          <a:xfrm>
            <a:off x="990600" y="1257300"/>
            <a:ext cx="929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3914180-A98D-9169-ADD8-9D2CA3BDDD2D}"/>
              </a:ext>
            </a:extLst>
          </p:cNvPr>
          <p:cNvSpPr txBox="1"/>
          <p:nvPr/>
        </p:nvSpPr>
        <p:spPr>
          <a:xfrm>
            <a:off x="954414" y="530979"/>
            <a:ext cx="60888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000" b="1" dirty="0"/>
              <a:t>Calendario Económico</a:t>
            </a:r>
            <a:endParaRPr lang="es-US" sz="5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9F777B-D533-10E0-C99C-3E5E62BFC39B}"/>
              </a:ext>
            </a:extLst>
          </p:cNvPr>
          <p:cNvSpPr txBox="1"/>
          <p:nvPr/>
        </p:nvSpPr>
        <p:spPr>
          <a:xfrm>
            <a:off x="990600" y="1396131"/>
            <a:ext cx="101060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dirty="0"/>
              <a:t>Publicación de indicadores como:</a:t>
            </a:r>
          </a:p>
          <a:p>
            <a:pPr lvl="1"/>
            <a:r>
              <a:rPr lang="es-CO" sz="2800" dirty="0"/>
              <a:t>PIB, inflación, empleo.</a:t>
            </a:r>
          </a:p>
          <a:p>
            <a:pPr lvl="1"/>
            <a:r>
              <a:rPr lang="es-CO" sz="2800" dirty="0"/>
              <a:t>Decisiones de la Fed y bancos centrales.</a:t>
            </a:r>
          </a:p>
          <a:p>
            <a:r>
              <a:rPr lang="es-CO" sz="2800" dirty="0"/>
              <a:t>Agenda de </a:t>
            </a:r>
            <a:r>
              <a:rPr lang="es-CO" sz="2800" dirty="0" err="1"/>
              <a:t>earnings</a:t>
            </a:r>
            <a:r>
              <a:rPr lang="es-CO" sz="2800" dirty="0"/>
              <a:t> corporativos.</a:t>
            </a:r>
          </a:p>
          <a:p>
            <a:r>
              <a:rPr lang="es-CO" sz="2800" dirty="0"/>
              <a:t>Herramienta fundamental para </a:t>
            </a:r>
            <a:r>
              <a:rPr lang="es-CO" sz="2800" dirty="0" err="1"/>
              <a:t>traders</a:t>
            </a:r>
            <a:r>
              <a:rPr lang="es-CO" sz="2800" dirty="0"/>
              <a:t> de </a:t>
            </a:r>
            <a:r>
              <a:rPr lang="es-CO" sz="2800" b="1" dirty="0"/>
              <a:t>macro y noticias</a:t>
            </a:r>
            <a:r>
              <a:rPr lang="es-CO" sz="2800" dirty="0"/>
              <a:t>.</a:t>
            </a: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7F0841BA-6D89-D070-E4C5-C843EB968473}"/>
              </a:ext>
            </a:extLst>
          </p:cNvPr>
          <p:cNvSpPr/>
          <p:nvPr/>
        </p:nvSpPr>
        <p:spPr>
          <a:xfrm>
            <a:off x="12694436" y="756226"/>
            <a:ext cx="1720612" cy="2047498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5166988-9870-8948-0D00-54BFB48E70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0486" y="3827106"/>
            <a:ext cx="10923133" cy="592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943F5-5C86-26E5-C0DB-BD4634C38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5ADF9DE-9022-CEB5-D3B6-904318044662}"/>
              </a:ext>
            </a:extLst>
          </p:cNvPr>
          <p:cNvSpPr/>
          <p:nvPr/>
        </p:nvSpPr>
        <p:spPr>
          <a:xfrm>
            <a:off x="0" y="6666821"/>
            <a:ext cx="3736960" cy="3620180"/>
          </a:xfrm>
          <a:custGeom>
            <a:avLst/>
            <a:gdLst/>
            <a:ahLst/>
            <a:cxnLst/>
            <a:rect l="l" t="t" r="r" b="b"/>
            <a:pathLst>
              <a:path w="3736960" h="3620180">
                <a:moveTo>
                  <a:pt x="0" y="0"/>
                </a:moveTo>
                <a:lnTo>
                  <a:pt x="3736960" y="0"/>
                </a:lnTo>
                <a:lnTo>
                  <a:pt x="3736960" y="3620180"/>
                </a:lnTo>
                <a:lnTo>
                  <a:pt x="0" y="3620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26EF991-6B5F-9BD6-B6F0-6E914DB5F68A}"/>
              </a:ext>
            </a:extLst>
          </p:cNvPr>
          <p:cNvSpPr/>
          <p:nvPr/>
        </p:nvSpPr>
        <p:spPr>
          <a:xfrm rot="-1952057">
            <a:off x="-412767" y="7200900"/>
            <a:ext cx="2546146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A32EFB0-8938-F71E-F88D-5FC4EA2111BD}"/>
              </a:ext>
            </a:extLst>
          </p:cNvPr>
          <p:cNvSpPr/>
          <p:nvPr/>
        </p:nvSpPr>
        <p:spPr>
          <a:xfrm rot="-10800000">
            <a:off x="14774989" y="0"/>
            <a:ext cx="3513011" cy="4114800"/>
          </a:xfrm>
          <a:custGeom>
            <a:avLst/>
            <a:gdLst/>
            <a:ahLst/>
            <a:cxnLst/>
            <a:rect l="l" t="t" r="r" b="b"/>
            <a:pathLst>
              <a:path w="3513010" h="4114800">
                <a:moveTo>
                  <a:pt x="0" y="0"/>
                </a:moveTo>
                <a:lnTo>
                  <a:pt x="3513011" y="0"/>
                </a:lnTo>
                <a:lnTo>
                  <a:pt x="3513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D8012E-FBC3-DE1B-C21E-16CF07763B08}"/>
              </a:ext>
            </a:extLst>
          </p:cNvPr>
          <p:cNvSpPr/>
          <p:nvPr/>
        </p:nvSpPr>
        <p:spPr>
          <a:xfrm>
            <a:off x="16334701" y="-290405"/>
            <a:ext cx="2546147" cy="4114800"/>
          </a:xfrm>
          <a:custGeom>
            <a:avLst/>
            <a:gdLst/>
            <a:ahLst/>
            <a:cxnLst/>
            <a:rect l="l" t="t" r="r" b="b"/>
            <a:pathLst>
              <a:path w="2546146" h="4114800">
                <a:moveTo>
                  <a:pt x="0" y="0"/>
                </a:moveTo>
                <a:lnTo>
                  <a:pt x="2546146" y="0"/>
                </a:lnTo>
                <a:lnTo>
                  <a:pt x="25461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5AB017-1525-2781-8984-B59743CE875E}"/>
              </a:ext>
            </a:extLst>
          </p:cNvPr>
          <p:cNvCxnSpPr/>
          <p:nvPr/>
        </p:nvCxnSpPr>
        <p:spPr>
          <a:xfrm>
            <a:off x="990600" y="1257300"/>
            <a:ext cx="9296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CEE1AD-2F21-21C8-8CD6-F8711099BFEE}"/>
              </a:ext>
            </a:extLst>
          </p:cNvPr>
          <p:cNvSpPr txBox="1"/>
          <p:nvPr/>
        </p:nvSpPr>
        <p:spPr>
          <a:xfrm>
            <a:off x="990600" y="364340"/>
            <a:ext cx="56273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000" b="1" dirty="0"/>
              <a:t>Cotizaciones y Datos</a:t>
            </a:r>
            <a:endParaRPr lang="es-US" sz="5000" b="1" noProof="0" dirty="0"/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2E2DC987-6340-32FD-5A0B-67F0B7DA31C2}"/>
              </a:ext>
            </a:extLst>
          </p:cNvPr>
          <p:cNvSpPr/>
          <p:nvPr/>
        </p:nvSpPr>
        <p:spPr>
          <a:xfrm>
            <a:off x="15887162" y="7875162"/>
            <a:ext cx="1720612" cy="2047498"/>
          </a:xfrm>
          <a:custGeom>
            <a:avLst/>
            <a:gdLst/>
            <a:ahLst/>
            <a:cxnLst/>
            <a:rect l="l" t="t" r="r" b="b"/>
            <a:pathLst>
              <a:path w="3397012" h="4922616">
                <a:moveTo>
                  <a:pt x="0" y="0"/>
                </a:moveTo>
                <a:lnTo>
                  <a:pt x="3397012" y="0"/>
                </a:lnTo>
                <a:lnTo>
                  <a:pt x="3397012" y="4922616"/>
                </a:lnTo>
                <a:lnTo>
                  <a:pt x="0" y="49226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US" noProof="0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8E44CCBA-1B7D-375A-49FE-9B47F698225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90600" y="1288755"/>
            <a:ext cx="9753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Información detallada de cada activo: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Precio en vivo.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Gráficos interactivos.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Ratios financieros y comparativas sectoriales.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800" dirty="0">
                <a:latin typeface="Arial" panose="020B0604020202020204" pitchFamily="34" charset="0"/>
              </a:rPr>
              <a:t>Ideal para monitorear rápidamente la volatilidad del mercado.</a:t>
            </a:r>
            <a:endParaRPr kumimoji="0" lang="es-CO" altLang="es-C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18FF262F-6A5D-2A9B-362B-B24D6F5B46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2800" y="3997865"/>
            <a:ext cx="12158175" cy="59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6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AAE1F-A250-C802-1277-6222BCB16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>
            <a:extLst>
              <a:ext uri="{FF2B5EF4-FFF2-40B4-BE49-F238E27FC236}">
                <a16:creationId xmlns:a16="http://schemas.microsoft.com/office/drawing/2014/main" id="{324CD5D0-FBAE-3CF0-02DC-B15304DB5D28}"/>
              </a:ext>
            </a:extLst>
          </p:cNvPr>
          <p:cNvSpPr/>
          <p:nvPr/>
        </p:nvSpPr>
        <p:spPr>
          <a:xfrm>
            <a:off x="140047" y="8556497"/>
            <a:ext cx="9914036" cy="0"/>
          </a:xfrm>
          <a:prstGeom prst="line">
            <a:avLst/>
          </a:prstGeom>
          <a:ln w="762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US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6725659-6C15-4CBE-6120-2E39D048C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-495300"/>
            <a:ext cx="14630400" cy="97536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D5502C8-7E06-287C-AB13-0732CB07CBE1}"/>
              </a:ext>
            </a:extLst>
          </p:cNvPr>
          <p:cNvSpPr txBox="1"/>
          <p:nvPr/>
        </p:nvSpPr>
        <p:spPr>
          <a:xfrm>
            <a:off x="4827465" y="7886700"/>
            <a:ext cx="86330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>
                <a:hlinkClick r:id="rId3"/>
              </a:rPr>
              <a:t>www.invierteacademy.com</a:t>
            </a:r>
            <a:endParaRPr lang="en-US" sz="6000" i="1" dirty="0"/>
          </a:p>
          <a:p>
            <a:endParaRPr lang="es-CO" sz="6000" i="1" dirty="0"/>
          </a:p>
        </p:txBody>
      </p:sp>
    </p:spTree>
    <p:extLst>
      <p:ext uri="{BB962C8B-B14F-4D97-AF65-F5344CB8AC3E}">
        <p14:creationId xmlns:p14="http://schemas.microsoft.com/office/powerpoint/2010/main" val="3970943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6867</TotalTime>
  <Words>189</Words>
  <Application>Microsoft Office PowerPoint</Application>
  <PresentationFormat>Personalizado</PresentationFormat>
  <Paragraphs>26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Calibri</vt:lpstr>
      <vt:lpstr>Arial</vt:lpstr>
      <vt:lpstr>Cardo Bold</vt:lpstr>
      <vt:lpstr>Aptos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Educacion Financiera</dc:title>
  <dc:creator>rflorez</dc:creator>
  <cp:lastModifiedBy>Ricardo Florez</cp:lastModifiedBy>
  <cp:revision>6</cp:revision>
  <dcterms:created xsi:type="dcterms:W3CDTF">2006-08-16T00:00:00Z</dcterms:created>
  <dcterms:modified xsi:type="dcterms:W3CDTF">2025-08-22T16:09:58Z</dcterms:modified>
  <dc:identifier>DAGuNQSgIFc</dc:identifier>
</cp:coreProperties>
</file>