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3" r:id="rId7"/>
  </p:sldIdLst>
  <p:sldSz cx="18288000" cy="10287000"/>
  <p:notesSz cx="6858000" cy="9144000"/>
  <p:embeddedFontLst>
    <p:embeddedFont>
      <p:font typeface="Cardo Bold" panose="020B0604020202020204" charset="-79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5ECD7-4CDD-41D9-A0CF-6DF03D412406}" v="40" dt="2025-08-22T15:55:31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522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Florez" userId="ce13c320-ec8f-43bb-b90c-e284c64a0cb8" providerId="ADAL" clId="{3725ECD7-4CDD-41D9-A0CF-6DF03D412406}"/>
    <pc:docChg chg="undo custSel addSld delSld modSld">
      <pc:chgData name="Ricardo Florez" userId="ce13c320-ec8f-43bb-b90c-e284c64a0cb8" providerId="ADAL" clId="{3725ECD7-4CDD-41D9-A0CF-6DF03D412406}" dt="2025-08-22T15:57:44.705" v="125" actId="47"/>
      <pc:docMkLst>
        <pc:docMk/>
      </pc:docMkLst>
      <pc:sldChg chg="addSp delSp modSp mod">
        <pc:chgData name="Ricardo Florez" userId="ce13c320-ec8f-43bb-b90c-e284c64a0cb8" providerId="ADAL" clId="{3725ECD7-4CDD-41D9-A0CF-6DF03D412406}" dt="2025-08-22T15:44:23.500" v="41" actId="1076"/>
        <pc:sldMkLst>
          <pc:docMk/>
          <pc:sldMk cId="0" sldId="256"/>
        </pc:sldMkLst>
        <pc:spChg chg="mod">
          <ac:chgData name="Ricardo Florez" userId="ce13c320-ec8f-43bb-b90c-e284c64a0cb8" providerId="ADAL" clId="{3725ECD7-4CDD-41D9-A0CF-6DF03D412406}" dt="2025-08-22T15:43:02.746" v="32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Ricardo Florez" userId="ce13c320-ec8f-43bb-b90c-e284c64a0cb8" providerId="ADAL" clId="{3725ECD7-4CDD-41D9-A0CF-6DF03D412406}" dt="2025-08-22T15:42:58.743" v="31" actId="114"/>
          <ac:spMkLst>
            <pc:docMk/>
            <pc:sldMk cId="0" sldId="256"/>
            <ac:spMk id="6" creationId="{00000000-0000-0000-0000-000000000000}"/>
          </ac:spMkLst>
        </pc:spChg>
        <pc:spChg chg="mod">
          <ac:chgData name="Ricardo Florez" userId="ce13c320-ec8f-43bb-b90c-e284c64a0cb8" providerId="ADAL" clId="{3725ECD7-4CDD-41D9-A0CF-6DF03D412406}" dt="2025-08-22T15:42:33.245" v="27" actId="404"/>
          <ac:spMkLst>
            <pc:docMk/>
            <pc:sldMk cId="0" sldId="256"/>
            <ac:spMk id="13" creationId="{CDEC6C89-B261-EB06-670C-537EC94CF41C}"/>
          </ac:spMkLst>
        </pc:spChg>
        <pc:picChg chg="del">
          <ac:chgData name="Ricardo Florez" userId="ce13c320-ec8f-43bb-b90c-e284c64a0cb8" providerId="ADAL" clId="{3725ECD7-4CDD-41D9-A0CF-6DF03D412406}" dt="2025-08-22T15:42:37.185" v="28" actId="478"/>
          <ac:picMkLst>
            <pc:docMk/>
            <pc:sldMk cId="0" sldId="256"/>
            <ac:picMk id="12" creationId="{C8AEE4AD-2D79-DF4A-C6EB-403BAA445B57}"/>
          </ac:picMkLst>
        </pc:picChg>
        <pc:picChg chg="add del mod">
          <ac:chgData name="Ricardo Florez" userId="ce13c320-ec8f-43bb-b90c-e284c64a0cb8" providerId="ADAL" clId="{3725ECD7-4CDD-41D9-A0CF-6DF03D412406}" dt="2025-08-22T15:44:15.962" v="37" actId="478"/>
          <ac:picMkLst>
            <pc:docMk/>
            <pc:sldMk cId="0" sldId="256"/>
            <ac:picMk id="15" creationId="{3EE69CB2-D0A9-5833-8667-E6C9EE88C1AD}"/>
          </ac:picMkLst>
        </pc:picChg>
        <pc:picChg chg="add mod">
          <ac:chgData name="Ricardo Florez" userId="ce13c320-ec8f-43bb-b90c-e284c64a0cb8" providerId="ADAL" clId="{3725ECD7-4CDD-41D9-A0CF-6DF03D412406}" dt="2025-08-22T15:44:23.500" v="41" actId="1076"/>
          <ac:picMkLst>
            <pc:docMk/>
            <pc:sldMk cId="0" sldId="256"/>
            <ac:picMk id="1028" creationId="{DA33FC2D-8659-A89E-9051-A23350EB4B6C}"/>
          </ac:picMkLst>
        </pc:picChg>
      </pc:sldChg>
      <pc:sldChg chg="addSp delSp modSp mod">
        <pc:chgData name="Ricardo Florez" userId="ce13c320-ec8f-43bb-b90c-e284c64a0cb8" providerId="ADAL" clId="{3725ECD7-4CDD-41D9-A0CF-6DF03D412406}" dt="2025-08-22T15:52:22.049" v="88" actId="1076"/>
        <pc:sldMkLst>
          <pc:docMk/>
          <pc:sldMk cId="0" sldId="257"/>
        </pc:sldMkLst>
        <pc:spChg chg="mod">
          <ac:chgData name="Ricardo Florez" userId="ce13c320-ec8f-43bb-b90c-e284c64a0cb8" providerId="ADAL" clId="{3725ECD7-4CDD-41D9-A0CF-6DF03D412406}" dt="2025-08-22T15:45:39.249" v="52" actId="255"/>
          <ac:spMkLst>
            <pc:docMk/>
            <pc:sldMk cId="0" sldId="257"/>
            <ac:spMk id="10" creationId="{B00707FA-27E9-7DE5-A70F-A24F0BF79374}"/>
          </ac:spMkLst>
        </pc:spChg>
        <pc:spChg chg="mod">
          <ac:chgData name="Ricardo Florez" userId="ce13c320-ec8f-43bb-b90c-e284c64a0cb8" providerId="ADAL" clId="{3725ECD7-4CDD-41D9-A0CF-6DF03D412406}" dt="2025-08-22T15:52:22.049" v="88" actId="1076"/>
          <ac:spMkLst>
            <pc:docMk/>
            <pc:sldMk cId="0" sldId="257"/>
            <ac:spMk id="11" creationId="{CB6CCB24-E54F-ED47-0D5C-0087A9170EEA}"/>
          </ac:spMkLst>
        </pc:spChg>
        <pc:spChg chg="mod">
          <ac:chgData name="Ricardo Florez" userId="ce13c320-ec8f-43bb-b90c-e284c64a0cb8" providerId="ADAL" clId="{3725ECD7-4CDD-41D9-A0CF-6DF03D412406}" dt="2025-08-22T15:52:02.409" v="85" actId="1076"/>
          <ac:spMkLst>
            <pc:docMk/>
            <pc:sldMk cId="0" sldId="257"/>
            <ac:spMk id="17" creationId="{7C18584C-BAF8-B9EB-3510-EF97B3CF0AE9}"/>
          </ac:spMkLst>
        </pc:spChg>
        <pc:spChg chg="add del mod">
          <ac:chgData name="Ricardo Florez" userId="ce13c320-ec8f-43bb-b90c-e284c64a0cb8" providerId="ADAL" clId="{3725ECD7-4CDD-41D9-A0CF-6DF03D412406}" dt="2025-08-22T15:46:09.461" v="58"/>
          <ac:spMkLst>
            <pc:docMk/>
            <pc:sldMk cId="0" sldId="257"/>
            <ac:spMk id="18" creationId="{3C86DB01-0F69-3FEE-195E-B0B098D0CDFD}"/>
          </ac:spMkLst>
        </pc:spChg>
        <pc:picChg chg="del">
          <ac:chgData name="Ricardo Florez" userId="ce13c320-ec8f-43bb-b90c-e284c64a0cb8" providerId="ADAL" clId="{3725ECD7-4CDD-41D9-A0CF-6DF03D412406}" dt="2025-08-22T15:46:09.461" v="56" actId="478"/>
          <ac:picMkLst>
            <pc:docMk/>
            <pc:sldMk cId="0" sldId="257"/>
            <ac:picMk id="16" creationId="{BCEA2807-5BE9-9A6C-B3C4-2CDAA03BA88C}"/>
          </ac:picMkLst>
        </pc:picChg>
        <pc:picChg chg="add mod">
          <ac:chgData name="Ricardo Florez" userId="ce13c320-ec8f-43bb-b90c-e284c64a0cb8" providerId="ADAL" clId="{3725ECD7-4CDD-41D9-A0CF-6DF03D412406}" dt="2025-08-22T15:51:51.028" v="82" actId="1076"/>
          <ac:picMkLst>
            <pc:docMk/>
            <pc:sldMk cId="0" sldId="257"/>
            <ac:picMk id="20" creationId="{563AD814-E1F7-A556-DE63-FF61E718268B}"/>
          </ac:picMkLst>
        </pc:picChg>
      </pc:sldChg>
      <pc:sldChg chg="addSp delSp modSp mod">
        <pc:chgData name="Ricardo Florez" userId="ce13c320-ec8f-43bb-b90c-e284c64a0cb8" providerId="ADAL" clId="{3725ECD7-4CDD-41D9-A0CF-6DF03D412406}" dt="2025-08-22T15:50:35.515" v="74" actId="1076"/>
        <pc:sldMkLst>
          <pc:docMk/>
          <pc:sldMk cId="1941095869" sldId="258"/>
        </pc:sldMkLst>
        <pc:spChg chg="add mod">
          <ac:chgData name="Ricardo Florez" userId="ce13c320-ec8f-43bb-b90c-e284c64a0cb8" providerId="ADAL" clId="{3725ECD7-4CDD-41D9-A0CF-6DF03D412406}" dt="2025-08-22T15:50:25.924" v="72" actId="1076"/>
          <ac:spMkLst>
            <pc:docMk/>
            <pc:sldMk cId="1941095869" sldId="258"/>
            <ac:spMk id="20" creationId="{88420157-9E6C-3CB2-286F-EA4DABBD886C}"/>
          </ac:spMkLst>
        </pc:spChg>
        <pc:graphicFrameChg chg="del">
          <ac:chgData name="Ricardo Florez" userId="ce13c320-ec8f-43bb-b90c-e284c64a0cb8" providerId="ADAL" clId="{3725ECD7-4CDD-41D9-A0CF-6DF03D412406}" dt="2025-08-22T15:49:31.708" v="61" actId="478"/>
          <ac:graphicFrameMkLst>
            <pc:docMk/>
            <pc:sldMk cId="1941095869" sldId="258"/>
            <ac:graphicFrameMk id="19" creationId="{E1F9E2D2-F107-95B6-C0DD-FE3D06C4D05E}"/>
          </ac:graphicFrameMkLst>
        </pc:graphicFrameChg>
        <pc:picChg chg="del">
          <ac:chgData name="Ricardo Florez" userId="ce13c320-ec8f-43bb-b90c-e284c64a0cb8" providerId="ADAL" clId="{3725ECD7-4CDD-41D9-A0CF-6DF03D412406}" dt="2025-08-22T15:49:33.443" v="62" actId="478"/>
          <ac:picMkLst>
            <pc:docMk/>
            <pc:sldMk cId="1941095869" sldId="258"/>
            <ac:picMk id="17" creationId="{FA51EC1E-E5E2-BD8C-C075-078D55271287}"/>
          </ac:picMkLst>
        </pc:picChg>
        <pc:picChg chg="add mod">
          <ac:chgData name="Ricardo Florez" userId="ce13c320-ec8f-43bb-b90c-e284c64a0cb8" providerId="ADAL" clId="{3725ECD7-4CDD-41D9-A0CF-6DF03D412406}" dt="2025-08-22T15:50:35.515" v="74" actId="1076"/>
          <ac:picMkLst>
            <pc:docMk/>
            <pc:sldMk cId="1941095869" sldId="258"/>
            <ac:picMk id="21" creationId="{EFC4FD67-5A71-D3A2-A93B-1435FF6650A8}"/>
          </ac:picMkLst>
        </pc:picChg>
      </pc:sldChg>
      <pc:sldChg chg="addSp delSp modSp mod">
        <pc:chgData name="Ricardo Florez" userId="ce13c320-ec8f-43bb-b90c-e284c64a0cb8" providerId="ADAL" clId="{3725ECD7-4CDD-41D9-A0CF-6DF03D412406}" dt="2025-08-22T15:53:07.091" v="94" actId="1076"/>
        <pc:sldMkLst>
          <pc:docMk/>
          <pc:sldMk cId="176607941" sldId="259"/>
        </pc:sldMkLst>
        <pc:spChg chg="mod">
          <ac:chgData name="Ricardo Florez" userId="ce13c320-ec8f-43bb-b90c-e284c64a0cb8" providerId="ADAL" clId="{3725ECD7-4CDD-41D9-A0CF-6DF03D412406}" dt="2025-08-22T15:51:37.505" v="80" actId="2710"/>
          <ac:spMkLst>
            <pc:docMk/>
            <pc:sldMk cId="176607941" sldId="259"/>
            <ac:spMk id="7" creationId="{BC9F777B-D533-10E0-C99C-3E5E62BFC39B}"/>
          </ac:spMkLst>
        </pc:spChg>
        <pc:spChg chg="mod">
          <ac:chgData name="Ricardo Florez" userId="ce13c320-ec8f-43bb-b90c-e284c64a0cb8" providerId="ADAL" clId="{3725ECD7-4CDD-41D9-A0CF-6DF03D412406}" dt="2025-08-22T15:51:10.522" v="76" actId="113"/>
          <ac:spMkLst>
            <pc:docMk/>
            <pc:sldMk cId="176607941" sldId="259"/>
            <ac:spMk id="10" creationId="{93914180-A98D-9169-ADD8-9D2CA3BDDD2D}"/>
          </ac:spMkLst>
        </pc:spChg>
        <pc:spChg chg="mod">
          <ac:chgData name="Ricardo Florez" userId="ce13c320-ec8f-43bb-b90c-e284c64a0cb8" providerId="ADAL" clId="{3725ECD7-4CDD-41D9-A0CF-6DF03D412406}" dt="2025-08-22T15:53:07.091" v="94" actId="1076"/>
          <ac:spMkLst>
            <pc:docMk/>
            <pc:sldMk cId="176607941" sldId="259"/>
            <ac:spMk id="12" creationId="{7F0841BA-6D89-D070-E4C5-C843EB968473}"/>
          </ac:spMkLst>
        </pc:spChg>
        <pc:picChg chg="del">
          <ac:chgData name="Ricardo Florez" userId="ce13c320-ec8f-43bb-b90c-e284c64a0cb8" providerId="ADAL" clId="{3725ECD7-4CDD-41D9-A0CF-6DF03D412406}" dt="2025-08-22T15:52:31.862" v="89" actId="478"/>
          <ac:picMkLst>
            <pc:docMk/>
            <pc:sldMk cId="176607941" sldId="259"/>
            <ac:picMk id="13" creationId="{3693B1C5-6CCC-0533-4742-8837F328312B}"/>
          </ac:picMkLst>
        </pc:picChg>
        <pc:picChg chg="add mod">
          <ac:chgData name="Ricardo Florez" userId="ce13c320-ec8f-43bb-b90c-e284c64a0cb8" providerId="ADAL" clId="{3725ECD7-4CDD-41D9-A0CF-6DF03D412406}" dt="2025-08-22T15:52:59.839" v="93" actId="1076"/>
          <ac:picMkLst>
            <pc:docMk/>
            <pc:sldMk cId="176607941" sldId="259"/>
            <ac:picMk id="17" creationId="{94E0A309-0019-921A-AC5D-556AE61D7578}"/>
          </ac:picMkLst>
        </pc:picChg>
      </pc:sldChg>
      <pc:sldChg chg="addSp delSp modSp mod">
        <pc:chgData name="Ricardo Florez" userId="ce13c320-ec8f-43bb-b90c-e284c64a0cb8" providerId="ADAL" clId="{3725ECD7-4CDD-41D9-A0CF-6DF03D412406}" dt="2025-08-22T15:57:00.609" v="121" actId="1076"/>
        <pc:sldMkLst>
          <pc:docMk/>
          <pc:sldMk cId="1635766825" sldId="260"/>
        </pc:sldMkLst>
        <pc:spChg chg="add del">
          <ac:chgData name="Ricardo Florez" userId="ce13c320-ec8f-43bb-b90c-e284c64a0cb8" providerId="ADAL" clId="{3725ECD7-4CDD-41D9-A0CF-6DF03D412406}" dt="2025-08-22T15:54:43.989" v="102" actId="478"/>
          <ac:spMkLst>
            <pc:docMk/>
            <pc:sldMk cId="1635766825" sldId="260"/>
            <ac:spMk id="9" creationId="{1BF335D3-D69B-C018-7C7B-73D32D6353DA}"/>
          </ac:spMkLst>
        </pc:spChg>
        <pc:spChg chg="mod">
          <ac:chgData name="Ricardo Florez" userId="ce13c320-ec8f-43bb-b90c-e284c64a0cb8" providerId="ADAL" clId="{3725ECD7-4CDD-41D9-A0CF-6DF03D412406}" dt="2025-08-22T15:54:12.327" v="98" actId="113"/>
          <ac:spMkLst>
            <pc:docMk/>
            <pc:sldMk cId="1635766825" sldId="260"/>
            <ac:spMk id="10" creationId="{2CCEE1AD-2F21-21C8-8CD6-F8711099BFEE}"/>
          </ac:spMkLst>
        </pc:spChg>
        <pc:spChg chg="mod">
          <ac:chgData name="Ricardo Florez" userId="ce13c320-ec8f-43bb-b90c-e284c64a0cb8" providerId="ADAL" clId="{3725ECD7-4CDD-41D9-A0CF-6DF03D412406}" dt="2025-08-22T15:57:00.609" v="121" actId="1076"/>
          <ac:spMkLst>
            <pc:docMk/>
            <pc:sldMk cId="1635766825" sldId="260"/>
            <ac:spMk id="14" creationId="{2E2DC987-6340-32FD-5A0B-67F0B7DA31C2}"/>
          </ac:spMkLst>
        </pc:spChg>
        <pc:spChg chg="add del mod">
          <ac:chgData name="Ricardo Florez" userId="ce13c320-ec8f-43bb-b90c-e284c64a0cb8" providerId="ADAL" clId="{3725ECD7-4CDD-41D9-A0CF-6DF03D412406}" dt="2025-08-22T15:55:31.314" v="113" actId="1076"/>
          <ac:spMkLst>
            <pc:docMk/>
            <pc:sldMk cId="1635766825" sldId="260"/>
            <ac:spMk id="15" creationId="{8E44CCBA-1B7D-375A-49FE-9B47F6982251}"/>
          </ac:spMkLst>
        </pc:spChg>
        <pc:picChg chg="del">
          <ac:chgData name="Ricardo Florez" userId="ce13c320-ec8f-43bb-b90c-e284c64a0cb8" providerId="ADAL" clId="{3725ECD7-4CDD-41D9-A0CF-6DF03D412406}" dt="2025-08-22T15:55:38.711" v="114" actId="478"/>
          <ac:picMkLst>
            <pc:docMk/>
            <pc:sldMk cId="1635766825" sldId="260"/>
            <ac:picMk id="12" creationId="{0D18498E-504F-3F42-05F0-6C6EBDE0B9D9}"/>
          </ac:picMkLst>
        </pc:picChg>
        <pc:picChg chg="add mod">
          <ac:chgData name="Ricardo Florez" userId="ce13c320-ec8f-43bb-b90c-e284c64a0cb8" providerId="ADAL" clId="{3725ECD7-4CDD-41D9-A0CF-6DF03D412406}" dt="2025-08-22T15:56:22.388" v="116" actId="1076"/>
          <ac:picMkLst>
            <pc:docMk/>
            <pc:sldMk cId="1635766825" sldId="260"/>
            <ac:picMk id="17" creationId="{98ECA8C0-DE28-145A-CABB-27CC0DF7A09D}"/>
          </ac:picMkLst>
        </pc:picChg>
        <pc:picChg chg="add mod">
          <ac:chgData name="Ricardo Florez" userId="ce13c320-ec8f-43bb-b90c-e284c64a0cb8" providerId="ADAL" clId="{3725ECD7-4CDD-41D9-A0CF-6DF03D412406}" dt="2025-08-22T15:56:57.922" v="120" actId="1076"/>
          <ac:picMkLst>
            <pc:docMk/>
            <pc:sldMk cId="1635766825" sldId="260"/>
            <ac:picMk id="19" creationId="{8F65A5EB-D3DE-22B6-EBA5-CC112C7B700A}"/>
          </ac:picMkLst>
        </pc:picChg>
      </pc:sldChg>
      <pc:sldChg chg="add del">
        <pc:chgData name="Ricardo Florez" userId="ce13c320-ec8f-43bb-b90c-e284c64a0cb8" providerId="ADAL" clId="{3725ECD7-4CDD-41D9-A0CF-6DF03D412406}" dt="2025-08-22T15:57:40.815" v="124" actId="47"/>
        <pc:sldMkLst>
          <pc:docMk/>
          <pc:sldMk cId="769025167" sldId="261"/>
        </pc:sldMkLst>
      </pc:sldChg>
      <pc:sldChg chg="del">
        <pc:chgData name="Ricardo Florez" userId="ce13c320-ec8f-43bb-b90c-e284c64a0cb8" providerId="ADAL" clId="{3725ECD7-4CDD-41D9-A0CF-6DF03D412406}" dt="2025-08-22T15:57:44.705" v="125" actId="47"/>
        <pc:sldMkLst>
          <pc:docMk/>
          <pc:sldMk cId="1905674854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5B27-3E20-4EF7-B53A-D2F0283D0B4F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92DE-F90C-4C6F-B806-A8C782D5C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64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stockanalysi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ierteacademy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95249"/>
            <a:ext cx="14445625" cy="10382250"/>
          </a:xfrm>
          <a:custGeom>
            <a:avLst/>
            <a:gdLst/>
            <a:ahLst/>
            <a:cxnLst/>
            <a:rect l="l" t="t" r="r" b="b"/>
            <a:pathLst>
              <a:path w="14445625" h="10631407">
                <a:moveTo>
                  <a:pt x="0" y="0"/>
                </a:moveTo>
                <a:lnTo>
                  <a:pt x="14445625" y="0"/>
                </a:lnTo>
                <a:lnTo>
                  <a:pt x="14445625" y="10631408"/>
                </a:lnTo>
                <a:lnTo>
                  <a:pt x="0" y="10631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148" b="-24148"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/>
          <p:cNvSpPr/>
          <p:nvPr/>
        </p:nvSpPr>
        <p:spPr>
          <a:xfrm>
            <a:off x="304800" y="134782"/>
            <a:ext cx="3397012" cy="4922616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40047" y="6141418"/>
            <a:ext cx="16297206" cy="2299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8"/>
              </a:lnSpc>
            </a:pPr>
            <a:r>
              <a:rPr lang="es-CO" sz="9600" i="1" dirty="0"/>
              <a:t>Plataforma Integral de </a:t>
            </a:r>
          </a:p>
          <a:p>
            <a:pPr>
              <a:lnSpc>
                <a:spcPts val="8598"/>
              </a:lnSpc>
            </a:pPr>
            <a:r>
              <a:rPr lang="es-CO" sz="9600" i="1" dirty="0"/>
              <a:t>Datos Financieros</a:t>
            </a:r>
            <a:endParaRPr lang="es-US" sz="9998" b="1" i="1" noProof="0" dirty="0">
              <a:solidFill>
                <a:srgbClr val="23232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0459" y="8844168"/>
            <a:ext cx="131007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6"/>
              </a:lnSpc>
            </a:pPr>
            <a:r>
              <a:rPr lang="es-CO" sz="6000" i="1" dirty="0">
                <a:solidFill>
                  <a:schemeClr val="bg1"/>
                </a:solidFill>
              </a:rPr>
              <a:t>Información clara y completa para inversionistas</a:t>
            </a:r>
            <a:endParaRPr lang="es-US" sz="5600" b="1" i="1" noProof="0" dirty="0">
              <a:solidFill>
                <a:schemeClr val="bg1"/>
              </a:solidFill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40047" y="8556497"/>
            <a:ext cx="9914036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US" noProof="0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DEC6C89-B261-EB06-670C-537EC94CF41C}"/>
              </a:ext>
            </a:extLst>
          </p:cNvPr>
          <p:cNvSpPr txBox="1"/>
          <p:nvPr/>
        </p:nvSpPr>
        <p:spPr>
          <a:xfrm>
            <a:off x="10679861" y="3547345"/>
            <a:ext cx="7265239" cy="1011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8"/>
              </a:lnSpc>
            </a:pPr>
            <a:r>
              <a:rPr lang="en-US" sz="4800" b="1" i="1" noProof="0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4"/>
              </a:rPr>
              <a:t>w</a:t>
            </a:r>
            <a:r>
              <a:rPr lang="es-CO" sz="4800" b="1" i="1" noProof="0" dirty="0" err="1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4"/>
              </a:rPr>
              <a:t>ww</a:t>
            </a:r>
            <a:r>
              <a:rPr lang="es-CO" sz="4800" b="1" i="1" noProof="0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4"/>
              </a:rPr>
              <a:t>.</a:t>
            </a:r>
            <a:r>
              <a:rPr lang="es-CO" sz="4800" b="1" i="1" dirty="0" err="1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4"/>
              </a:rPr>
              <a:t>stockanalysis</a:t>
            </a:r>
            <a:r>
              <a:rPr lang="es-CO" sz="4800" b="1" i="1" noProof="0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4"/>
              </a:rPr>
              <a:t>.com</a:t>
            </a:r>
            <a:endParaRPr lang="es-CO" sz="4800" b="1" i="1" noProof="0" dirty="0">
              <a:solidFill>
                <a:srgbClr val="23232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rdo Bold"/>
              <a:ea typeface="Cardo Bold"/>
              <a:cs typeface="Cardo Bold"/>
              <a:sym typeface="Cardo Bold"/>
            </a:endParaRPr>
          </a:p>
        </p:txBody>
      </p:sp>
      <p:pic>
        <p:nvPicPr>
          <p:cNvPr id="1028" name="Picture 4" descr="Stock Analysis - Free Online Stock Information for Investors">
            <a:extLst>
              <a:ext uri="{FF2B5EF4-FFF2-40B4-BE49-F238E27FC236}">
                <a16:creationId xmlns:a16="http://schemas.microsoft.com/office/drawing/2014/main" id="{DA33FC2D-8659-A89E-9051-A23350EB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761" y="1855624"/>
            <a:ext cx="6738916" cy="18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/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/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/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B615AD-4668-19BF-C84B-8C726A098414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707FA-27E9-7DE5-A70F-A24F0BF79374}"/>
              </a:ext>
            </a:extLst>
          </p:cNvPr>
          <p:cNvSpPr txBox="1"/>
          <p:nvPr/>
        </p:nvSpPr>
        <p:spPr>
          <a:xfrm>
            <a:off x="954414" y="530979"/>
            <a:ext cx="73702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5000" b="1" noProof="0" dirty="0"/>
              <a:t>Que es </a:t>
            </a:r>
            <a:r>
              <a:rPr lang="es-CO" sz="5000" b="1" dirty="0"/>
              <a:t>StockAnalysis.com?</a:t>
            </a:r>
            <a:endParaRPr lang="es-US" sz="5000" b="1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CCB24-E54F-ED47-0D5C-0087A9170EEA}"/>
              </a:ext>
            </a:extLst>
          </p:cNvPr>
          <p:cNvSpPr txBox="1"/>
          <p:nvPr/>
        </p:nvSpPr>
        <p:spPr>
          <a:xfrm>
            <a:off x="1087557" y="1216979"/>
            <a:ext cx="6400799" cy="647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Es una plataforma online que ofrece </a:t>
            </a:r>
            <a:r>
              <a:rPr lang="es-CO" altLang="es-CO" sz="2800" b="1" dirty="0">
                <a:latin typeface="Arial" panose="020B0604020202020204" pitchFamily="34" charset="0"/>
              </a:rPr>
              <a:t>datos financieros, estadísticas y análisis de acciones</a:t>
            </a:r>
            <a:r>
              <a:rPr lang="es-CO" altLang="es-CO" sz="28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O" altLang="es-CO" sz="2800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Se centra en la </a:t>
            </a:r>
            <a:r>
              <a:rPr lang="es-CO" altLang="es-CO" sz="2800" b="1" dirty="0">
                <a:latin typeface="Arial" panose="020B0604020202020204" pitchFamily="34" charset="0"/>
              </a:rPr>
              <a:t>simplicidad y accesibilidad</a:t>
            </a:r>
            <a:r>
              <a:rPr lang="es-CO" altLang="es-CO" sz="2800" dirty="0">
                <a:latin typeface="Arial" panose="020B0604020202020204" pitchFamily="34" charset="0"/>
              </a:rPr>
              <a:t> para inversionistas de todos los niveles.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O" altLang="es-CO" sz="2800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Combina información fundamental, técnica y de mercado en un solo lugar.</a:t>
            </a: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C18584C-BAF8-B9EB-3510-EF97B3CF0AE9}"/>
              </a:ext>
            </a:extLst>
          </p:cNvPr>
          <p:cNvSpPr/>
          <p:nvPr/>
        </p:nvSpPr>
        <p:spPr>
          <a:xfrm>
            <a:off x="11952384" y="125730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63AD814-E1F7-A556-DE63-FF61E71826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8985" y="3695581"/>
            <a:ext cx="10028789" cy="6287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0B099-764B-B9AF-5681-3B487D85C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C0EEAF9-AE22-B982-8E91-35E937A20605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A962229-CCB5-2C1B-47B9-EFC8F5EC1A50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3BBF41-A895-663D-6A61-89B5F19879DA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42144E-9BF0-E518-F16B-A7796C24AC78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56C05-F5CE-285F-909B-8D999FEFF58E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99AC6B-77A3-7ECA-50A0-14B60A67B677}"/>
              </a:ext>
            </a:extLst>
          </p:cNvPr>
          <p:cNvSpPr txBox="1"/>
          <p:nvPr/>
        </p:nvSpPr>
        <p:spPr>
          <a:xfrm>
            <a:off x="954414" y="530979"/>
            <a:ext cx="60638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5000" b="1" noProof="0" dirty="0"/>
              <a:t>Funcionalidades Clave</a:t>
            </a: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72C4CE7D-562A-98B0-C59C-084D8AD830FE}"/>
              </a:ext>
            </a:extLst>
          </p:cNvPr>
          <p:cNvSpPr/>
          <p:nvPr/>
        </p:nvSpPr>
        <p:spPr>
          <a:xfrm>
            <a:off x="16334701" y="788670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8420157-9E6C-3CB2-286F-EA4DABBD886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371600" y="1985725"/>
            <a:ext cx="1238058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Análisis de Acciones: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Datos financieros completos de miles de empresas.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Ratios y Valoraciones: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P/E, EV/EBITDA, márgenes, deuda, ROE,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Earnings</a:t>
            </a: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Calendar: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Fechas de resultados trimestrales.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IPOs</a:t>
            </a: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Seguimiento de salidas a bolsa recientes y futuras.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Fondos (</a:t>
            </a:r>
            <a:r>
              <a:rPr kumimoji="0" lang="es-CO" altLang="es-CO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ETFs</a:t>
            </a: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Mutual </a:t>
            </a:r>
            <a:r>
              <a:rPr kumimoji="0" lang="es-CO" altLang="es-CO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Funds</a:t>
            </a: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Información detallada y comparaciones.</a:t>
            </a:r>
          </a:p>
        </p:txBody>
      </p:sp>
      <p:pic>
        <p:nvPicPr>
          <p:cNvPr id="21" name="Picture 4" descr="Stock Analysis - Free Online Stock Information for Investors">
            <a:extLst>
              <a:ext uri="{FF2B5EF4-FFF2-40B4-BE49-F238E27FC236}">
                <a16:creationId xmlns:a16="http://schemas.microsoft.com/office/drawing/2014/main" id="{EFC4FD67-5A71-D3A2-A93B-1435FF66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85515"/>
            <a:ext cx="6738916" cy="18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9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96D34-C6D8-8719-E7E1-220B91C3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5C1FBC-2CB3-FB9A-FDCC-FA3837B63322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9205CD-BEB0-D7EF-7FD2-C7C4ADB7F492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9583F03-9F16-90BF-858B-A69F9D857158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2B04FCB-EF6E-34A6-53A6-CEE732D646FF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C677EE-6FC4-08E9-9AEB-8C3F53306204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914180-A98D-9169-ADD8-9D2CA3BDDD2D}"/>
              </a:ext>
            </a:extLst>
          </p:cNvPr>
          <p:cNvSpPr txBox="1"/>
          <p:nvPr/>
        </p:nvSpPr>
        <p:spPr>
          <a:xfrm>
            <a:off x="954414" y="530979"/>
            <a:ext cx="5335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err="1"/>
              <a:t>Earnings</a:t>
            </a:r>
            <a:r>
              <a:rPr lang="es-CO" sz="5400" b="1" dirty="0"/>
              <a:t> Calendar</a:t>
            </a:r>
            <a:endParaRPr lang="es-US" sz="5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9F777B-D533-10E0-C99C-3E5E62BFC39B}"/>
              </a:ext>
            </a:extLst>
          </p:cNvPr>
          <p:cNvSpPr txBox="1"/>
          <p:nvPr/>
        </p:nvSpPr>
        <p:spPr>
          <a:xfrm>
            <a:off x="990600" y="1396131"/>
            <a:ext cx="10106024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800" dirty="0"/>
              <a:t>Calendario actualizado de resultados trimestrales.</a:t>
            </a:r>
          </a:p>
          <a:p>
            <a:pPr>
              <a:lnSpc>
                <a:spcPct val="150000"/>
              </a:lnSpc>
            </a:pPr>
            <a:r>
              <a:rPr lang="es-CO" sz="2800" dirty="0"/>
              <a:t>Permite filtrar por sector, industria o capitalización.</a:t>
            </a:r>
          </a:p>
          <a:p>
            <a:pPr>
              <a:lnSpc>
                <a:spcPct val="150000"/>
              </a:lnSpc>
            </a:pPr>
            <a:r>
              <a:rPr lang="es-CO" sz="2800" dirty="0"/>
              <a:t>Herramienta clave para </a:t>
            </a:r>
            <a:r>
              <a:rPr lang="es-CO" sz="2800" dirty="0" err="1"/>
              <a:t>traders</a:t>
            </a:r>
            <a:r>
              <a:rPr lang="es-CO" sz="2800" dirty="0"/>
              <a:t> de </a:t>
            </a:r>
            <a:r>
              <a:rPr lang="es-CO" sz="2800" b="1" dirty="0"/>
              <a:t>eventos corporativos</a:t>
            </a:r>
            <a:r>
              <a:rPr lang="es-CO" sz="2800" dirty="0"/>
              <a:t>.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7F0841BA-6D89-D070-E4C5-C843EB968473}"/>
              </a:ext>
            </a:extLst>
          </p:cNvPr>
          <p:cNvSpPr/>
          <p:nvPr/>
        </p:nvSpPr>
        <p:spPr>
          <a:xfrm>
            <a:off x="12694436" y="756226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4E0A309-0019-921A-AC5D-556AE61D75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3616" y="3559951"/>
            <a:ext cx="13081085" cy="62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943F5-5C86-26E5-C0DB-BD4634C3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ADF9DE-9022-CEB5-D3B6-904318044662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6EF991-6B5F-9BD6-B6F0-6E914DB5F68A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A32EFB0-8938-F71E-F88D-5FC4EA2111BD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D8012E-FBC3-DE1B-C21E-16CF07763B08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5AB017-1525-2781-8984-B59743CE875E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CEE1AD-2F21-21C8-8CD6-F8711099BFEE}"/>
              </a:ext>
            </a:extLst>
          </p:cNvPr>
          <p:cNvSpPr txBox="1"/>
          <p:nvPr/>
        </p:nvSpPr>
        <p:spPr>
          <a:xfrm>
            <a:off x="990600" y="364340"/>
            <a:ext cx="31979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000" b="1" dirty="0"/>
              <a:t>IPO </a:t>
            </a:r>
            <a:r>
              <a:rPr lang="es-CO" sz="5000" b="1" dirty="0" err="1"/>
              <a:t>Tracker</a:t>
            </a:r>
            <a:endParaRPr lang="es-US" sz="5000" b="1" noProof="0" dirty="0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2E2DC987-6340-32FD-5A0B-67F0B7DA31C2}"/>
              </a:ext>
            </a:extLst>
          </p:cNvPr>
          <p:cNvSpPr/>
          <p:nvPr/>
        </p:nvSpPr>
        <p:spPr>
          <a:xfrm>
            <a:off x="15887162" y="7875162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E44CCBA-1B7D-375A-49FE-9B47F698225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43495" y="1325770"/>
            <a:ext cx="9753600" cy="32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Información de empresas que planean salir a bolsa.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Detalles de cada IPO: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Precio esperado, acciones a emitir, valor de mercado.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Fechas clave de lanzamiento.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8ECA8C0-DE28-145A-CABB-27CC0DF7A0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5075" y="4016648"/>
            <a:ext cx="7719729" cy="590601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F65A5EB-D3DE-22B6-EBA5-CC112C7B70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56807" y="3824395"/>
            <a:ext cx="4895996" cy="35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6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AAE1F-A250-C802-1277-6222BCB1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>
            <a:extLst>
              <a:ext uri="{FF2B5EF4-FFF2-40B4-BE49-F238E27FC236}">
                <a16:creationId xmlns:a16="http://schemas.microsoft.com/office/drawing/2014/main" id="{324CD5D0-FBAE-3CF0-02DC-B15304DB5D28}"/>
              </a:ext>
            </a:extLst>
          </p:cNvPr>
          <p:cNvSpPr/>
          <p:nvPr/>
        </p:nvSpPr>
        <p:spPr>
          <a:xfrm>
            <a:off x="140047" y="8556497"/>
            <a:ext cx="9914036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U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725659-6C15-4CBE-6120-2E39D048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495300"/>
            <a:ext cx="14630400" cy="9753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5502C8-7E06-287C-AB13-0732CB07CBE1}"/>
              </a:ext>
            </a:extLst>
          </p:cNvPr>
          <p:cNvSpPr txBox="1"/>
          <p:nvPr/>
        </p:nvSpPr>
        <p:spPr>
          <a:xfrm>
            <a:off x="4827465" y="7886700"/>
            <a:ext cx="8633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hlinkClick r:id="rId3"/>
              </a:rPr>
              <a:t>www.invierteacademy.com</a:t>
            </a:r>
            <a:endParaRPr lang="en-US" sz="6000" i="1" dirty="0"/>
          </a:p>
          <a:p>
            <a:endParaRPr lang="es-CO" sz="6000" i="1" dirty="0"/>
          </a:p>
        </p:txBody>
      </p:sp>
    </p:spTree>
    <p:extLst>
      <p:ext uri="{BB962C8B-B14F-4D97-AF65-F5344CB8AC3E}">
        <p14:creationId xmlns:p14="http://schemas.microsoft.com/office/powerpoint/2010/main" val="397094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6854</TotalTime>
  <Words>192</Words>
  <Application>Microsoft Office PowerPoint</Application>
  <PresentationFormat>Personalizado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Arial</vt:lpstr>
      <vt:lpstr>Cardo Bold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Financiera</dc:title>
  <dc:creator>rflorez</dc:creator>
  <cp:lastModifiedBy>Ricardo Florez</cp:lastModifiedBy>
  <cp:revision>5</cp:revision>
  <dcterms:created xsi:type="dcterms:W3CDTF">2006-08-16T00:00:00Z</dcterms:created>
  <dcterms:modified xsi:type="dcterms:W3CDTF">2025-08-22T15:57:53Z</dcterms:modified>
  <dc:identifier>DAGuNQSgIFc</dc:identifier>
</cp:coreProperties>
</file>