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Cardo Bold" panose="020B0604020202020204" charset="-79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BEAFD5-BFD9-4C08-B5FE-44E13EA8B030}" v="39" dt="2025-08-22T15:40:11.5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40" d="100"/>
          <a:sy n="40" d="100"/>
        </p:scale>
        <p:origin x="1522" y="4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ardo Florez" userId="ce13c320-ec8f-43bb-b90c-e284c64a0cb8" providerId="ADAL" clId="{52BEAFD5-BFD9-4C08-B5FE-44E13EA8B030}"/>
    <pc:docChg chg="undo redo custSel addSld delSld modSld sldOrd">
      <pc:chgData name="Ricardo Florez" userId="ce13c320-ec8f-43bb-b90c-e284c64a0cb8" providerId="ADAL" clId="{52BEAFD5-BFD9-4C08-B5FE-44E13EA8B030}" dt="2025-08-22T15:40:28.200" v="512" actId="1076"/>
      <pc:docMkLst>
        <pc:docMk/>
      </pc:docMkLst>
      <pc:sldChg chg="addSp delSp modSp mod">
        <pc:chgData name="Ricardo Florez" userId="ce13c320-ec8f-43bb-b90c-e284c64a0cb8" providerId="ADAL" clId="{52BEAFD5-BFD9-4C08-B5FE-44E13EA8B030}" dt="2025-08-22T15:18:31.696" v="134" actId="1076"/>
        <pc:sldMkLst>
          <pc:docMk/>
          <pc:sldMk cId="0" sldId="256"/>
        </pc:sldMkLst>
        <pc:spChg chg="add del">
          <ac:chgData name="Ricardo Florez" userId="ce13c320-ec8f-43bb-b90c-e284c64a0cb8" providerId="ADAL" clId="{52BEAFD5-BFD9-4C08-B5FE-44E13EA8B030}" dt="2025-08-22T15:14:34.132" v="64" actId="478"/>
          <ac:spMkLst>
            <pc:docMk/>
            <pc:sldMk cId="0" sldId="256"/>
            <ac:spMk id="2" creationId="{00000000-0000-0000-0000-000000000000}"/>
          </ac:spMkLst>
        </pc:spChg>
        <pc:spChg chg="add del mod">
          <ac:chgData name="Ricardo Florez" userId="ce13c320-ec8f-43bb-b90c-e284c64a0cb8" providerId="ADAL" clId="{52BEAFD5-BFD9-4C08-B5FE-44E13EA8B030}" dt="2025-08-22T15:14:50.245" v="67" actId="14100"/>
          <ac:spMkLst>
            <pc:docMk/>
            <pc:sldMk cId="0" sldId="256"/>
            <ac:spMk id="3" creationId="{00000000-0000-0000-0000-000000000000}"/>
          </ac:spMkLst>
        </pc:spChg>
        <pc:spChg chg="mod">
          <ac:chgData name="Ricardo Florez" userId="ce13c320-ec8f-43bb-b90c-e284c64a0cb8" providerId="ADAL" clId="{52BEAFD5-BFD9-4C08-B5FE-44E13EA8B030}" dt="2025-08-22T15:10:09.084" v="5" actId="1076"/>
          <ac:spMkLst>
            <pc:docMk/>
            <pc:sldMk cId="0" sldId="256"/>
            <ac:spMk id="4" creationId="{00000000-0000-0000-0000-000000000000}"/>
          </ac:spMkLst>
        </pc:spChg>
        <pc:spChg chg="add del mod">
          <ac:chgData name="Ricardo Florez" userId="ce13c320-ec8f-43bb-b90c-e284c64a0cb8" providerId="ADAL" clId="{52BEAFD5-BFD9-4C08-B5FE-44E13EA8B030}" dt="2025-08-22T15:17:37.324" v="78" actId="478"/>
          <ac:spMkLst>
            <pc:docMk/>
            <pc:sldMk cId="0" sldId="256"/>
            <ac:spMk id="5" creationId="{00000000-0000-0000-0000-000000000000}"/>
          </ac:spMkLst>
        </pc:spChg>
        <pc:spChg chg="mod">
          <ac:chgData name="Ricardo Florez" userId="ce13c320-ec8f-43bb-b90c-e284c64a0cb8" providerId="ADAL" clId="{52BEAFD5-BFD9-4C08-B5FE-44E13EA8B030}" dt="2025-08-22T15:16:38.637" v="75" actId="20577"/>
          <ac:spMkLst>
            <pc:docMk/>
            <pc:sldMk cId="0" sldId="256"/>
            <ac:spMk id="6" creationId="{00000000-0000-0000-0000-000000000000}"/>
          </ac:spMkLst>
        </pc:spChg>
        <pc:spChg chg="mod">
          <ac:chgData name="Ricardo Florez" userId="ce13c320-ec8f-43bb-b90c-e284c64a0cb8" providerId="ADAL" clId="{52BEAFD5-BFD9-4C08-B5FE-44E13EA8B030}" dt="2025-08-22T15:10:29.698" v="18" actId="1036"/>
          <ac:spMkLst>
            <pc:docMk/>
            <pc:sldMk cId="0" sldId="256"/>
            <ac:spMk id="7" creationId="{00000000-0000-0000-0000-000000000000}"/>
          </ac:spMkLst>
        </pc:spChg>
        <pc:spChg chg="del mod">
          <ac:chgData name="Ricardo Florez" userId="ce13c320-ec8f-43bb-b90c-e284c64a0cb8" providerId="ADAL" clId="{52BEAFD5-BFD9-4C08-B5FE-44E13EA8B030}" dt="2025-08-22T15:10:55.490" v="20" actId="478"/>
          <ac:spMkLst>
            <pc:docMk/>
            <pc:sldMk cId="0" sldId="256"/>
            <ac:spMk id="8" creationId="{00000000-0000-0000-0000-000000000000}"/>
          </ac:spMkLst>
        </pc:spChg>
        <pc:spChg chg="add del mod">
          <ac:chgData name="Ricardo Florez" userId="ce13c320-ec8f-43bb-b90c-e284c64a0cb8" providerId="ADAL" clId="{52BEAFD5-BFD9-4C08-B5FE-44E13EA8B030}" dt="2025-08-22T15:14:36.076" v="65" actId="478"/>
          <ac:spMkLst>
            <pc:docMk/>
            <pc:sldMk cId="0" sldId="256"/>
            <ac:spMk id="11" creationId="{CEEB0C2D-B571-61B7-BC7A-62675D91F5FC}"/>
          </ac:spMkLst>
        </pc:spChg>
        <pc:spChg chg="add mod">
          <ac:chgData name="Ricardo Florez" userId="ce13c320-ec8f-43bb-b90c-e284c64a0cb8" providerId="ADAL" clId="{52BEAFD5-BFD9-4C08-B5FE-44E13EA8B030}" dt="2025-08-22T15:18:31.696" v="134" actId="1076"/>
          <ac:spMkLst>
            <pc:docMk/>
            <pc:sldMk cId="0" sldId="256"/>
            <ac:spMk id="13" creationId="{CDEC6C89-B261-EB06-670C-537EC94CF41C}"/>
          </ac:spMkLst>
        </pc:spChg>
        <pc:picChg chg="add del mod ord">
          <ac:chgData name="Ricardo Florez" userId="ce13c320-ec8f-43bb-b90c-e284c64a0cb8" providerId="ADAL" clId="{52BEAFD5-BFD9-4C08-B5FE-44E13EA8B030}" dt="2025-08-22T15:13:41.052" v="52" actId="22"/>
          <ac:picMkLst>
            <pc:docMk/>
            <pc:sldMk cId="0" sldId="256"/>
            <ac:picMk id="10" creationId="{CBCF3D1A-B7DB-26D9-3D55-D5468BECEA33}"/>
          </ac:picMkLst>
        </pc:picChg>
        <pc:picChg chg="add mod">
          <ac:chgData name="Ricardo Florez" userId="ce13c320-ec8f-43bb-b90c-e284c64a0cb8" providerId="ADAL" clId="{52BEAFD5-BFD9-4C08-B5FE-44E13EA8B030}" dt="2025-08-22T15:16:14.055" v="72" actId="1076"/>
          <ac:picMkLst>
            <pc:docMk/>
            <pc:sldMk cId="0" sldId="256"/>
            <ac:picMk id="12" creationId="{C8AEE4AD-2D79-DF4A-C6EB-403BAA445B57}"/>
          </ac:picMkLst>
        </pc:picChg>
        <pc:picChg chg="add del">
          <ac:chgData name="Ricardo Florez" userId="ce13c320-ec8f-43bb-b90c-e284c64a0cb8" providerId="ADAL" clId="{52BEAFD5-BFD9-4C08-B5FE-44E13EA8B030}" dt="2025-08-22T15:17:39.559" v="79" actId="478"/>
          <ac:picMkLst>
            <pc:docMk/>
            <pc:sldMk cId="0" sldId="256"/>
            <ac:picMk id="1026" creationId="{4069D8BC-32D2-2FF1-8D3B-2C1435B46112}"/>
          </ac:picMkLst>
        </pc:picChg>
      </pc:sldChg>
      <pc:sldChg chg="addSp delSp modSp add del mod delAnim">
        <pc:chgData name="Ricardo Florez" userId="ce13c320-ec8f-43bb-b90c-e284c64a0cb8" providerId="ADAL" clId="{52BEAFD5-BFD9-4C08-B5FE-44E13EA8B030}" dt="2025-08-22T15:37:48.492" v="417" actId="1076"/>
        <pc:sldMkLst>
          <pc:docMk/>
          <pc:sldMk cId="0" sldId="257"/>
        </pc:sldMkLst>
        <pc:spChg chg="add">
          <ac:chgData name="Ricardo Florez" userId="ce13c320-ec8f-43bb-b90c-e284c64a0cb8" providerId="ADAL" clId="{52BEAFD5-BFD9-4C08-B5FE-44E13EA8B030}" dt="2025-08-22T15:19:11.360" v="153"/>
          <ac:spMkLst>
            <pc:docMk/>
            <pc:sldMk cId="0" sldId="257"/>
            <ac:spMk id="6" creationId="{FBA5131E-CE67-E000-4D54-D54559DDEACD}"/>
          </ac:spMkLst>
        </pc:spChg>
        <pc:spChg chg="add del mod">
          <ac:chgData name="Ricardo Florez" userId="ce13c320-ec8f-43bb-b90c-e284c64a0cb8" providerId="ADAL" clId="{52BEAFD5-BFD9-4C08-B5FE-44E13EA8B030}" dt="2025-08-22T15:19:50.142" v="164"/>
          <ac:spMkLst>
            <pc:docMk/>
            <pc:sldMk cId="0" sldId="257"/>
            <ac:spMk id="7" creationId="{9C46960B-3280-D08B-4626-D779B642A03B}"/>
          </ac:spMkLst>
        </pc:spChg>
        <pc:spChg chg="mod">
          <ac:chgData name="Ricardo Florez" userId="ce13c320-ec8f-43bb-b90c-e284c64a0cb8" providerId="ADAL" clId="{52BEAFD5-BFD9-4C08-B5FE-44E13EA8B030}" dt="2025-08-22T15:18:48.750" v="147" actId="20577"/>
          <ac:spMkLst>
            <pc:docMk/>
            <pc:sldMk cId="0" sldId="257"/>
            <ac:spMk id="10" creationId="{B00707FA-27E9-7DE5-A70F-A24F0BF79374}"/>
          </ac:spMkLst>
        </pc:spChg>
        <pc:spChg chg="mod">
          <ac:chgData name="Ricardo Florez" userId="ce13c320-ec8f-43bb-b90c-e284c64a0cb8" providerId="ADAL" clId="{52BEAFD5-BFD9-4C08-B5FE-44E13EA8B030}" dt="2025-08-22T15:19:49.167" v="162" actId="2710"/>
          <ac:spMkLst>
            <pc:docMk/>
            <pc:sldMk cId="0" sldId="257"/>
            <ac:spMk id="11" creationId="{CB6CCB24-E54F-ED47-0D5C-0087A9170EEA}"/>
          </ac:spMkLst>
        </pc:spChg>
        <pc:spChg chg="del mod">
          <ac:chgData name="Ricardo Florez" userId="ce13c320-ec8f-43bb-b90c-e284c64a0cb8" providerId="ADAL" clId="{52BEAFD5-BFD9-4C08-B5FE-44E13EA8B030}" dt="2025-08-22T15:18:55.504" v="151" actId="478"/>
          <ac:spMkLst>
            <pc:docMk/>
            <pc:sldMk cId="0" sldId="257"/>
            <ac:spMk id="13" creationId="{FFA35D7F-5E90-8939-FCE1-B50FA83E00D9}"/>
          </ac:spMkLst>
        </pc:spChg>
        <pc:spChg chg="del">
          <ac:chgData name="Ricardo Florez" userId="ce13c320-ec8f-43bb-b90c-e284c64a0cb8" providerId="ADAL" clId="{52BEAFD5-BFD9-4C08-B5FE-44E13EA8B030}" dt="2025-08-22T15:18:52.923" v="148" actId="478"/>
          <ac:spMkLst>
            <pc:docMk/>
            <pc:sldMk cId="0" sldId="257"/>
            <ac:spMk id="15" creationId="{75F5A484-C883-11A7-4485-8BB5739832DA}"/>
          </ac:spMkLst>
        </pc:spChg>
        <pc:spChg chg="add mod">
          <ac:chgData name="Ricardo Florez" userId="ce13c320-ec8f-43bb-b90c-e284c64a0cb8" providerId="ADAL" clId="{52BEAFD5-BFD9-4C08-B5FE-44E13EA8B030}" dt="2025-08-22T15:37:48.492" v="417" actId="1076"/>
          <ac:spMkLst>
            <pc:docMk/>
            <pc:sldMk cId="0" sldId="257"/>
            <ac:spMk id="17" creationId="{7C18584C-BAF8-B9EB-3510-EF97B3CF0AE9}"/>
          </ac:spMkLst>
        </pc:spChg>
        <pc:picChg chg="del">
          <ac:chgData name="Ricardo Florez" userId="ce13c320-ec8f-43bb-b90c-e284c64a0cb8" providerId="ADAL" clId="{52BEAFD5-BFD9-4C08-B5FE-44E13EA8B030}" dt="2025-08-22T15:18:56.089" v="152" actId="478"/>
          <ac:picMkLst>
            <pc:docMk/>
            <pc:sldMk cId="0" sldId="257"/>
            <ac:picMk id="12" creationId="{8933988C-9DD4-4AA9-063D-64EF9201237A}"/>
          </ac:picMkLst>
        </pc:picChg>
        <pc:picChg chg="del">
          <ac:chgData name="Ricardo Florez" userId="ce13c320-ec8f-43bb-b90c-e284c64a0cb8" providerId="ADAL" clId="{52BEAFD5-BFD9-4C08-B5FE-44E13EA8B030}" dt="2025-08-22T15:18:53.679" v="149" actId="478"/>
          <ac:picMkLst>
            <pc:docMk/>
            <pc:sldMk cId="0" sldId="257"/>
            <ac:picMk id="14" creationId="{1011B9EA-8C30-E93E-A4FE-933CFA9F7CD9}"/>
          </ac:picMkLst>
        </pc:picChg>
        <pc:picChg chg="add mod modCrop">
          <ac:chgData name="Ricardo Florez" userId="ce13c320-ec8f-43bb-b90c-e284c64a0cb8" providerId="ADAL" clId="{52BEAFD5-BFD9-4C08-B5FE-44E13EA8B030}" dt="2025-08-22T15:20:16.033" v="168" actId="1076"/>
          <ac:picMkLst>
            <pc:docMk/>
            <pc:sldMk cId="0" sldId="257"/>
            <ac:picMk id="16" creationId="{BCEA2807-5BE9-9A6C-B3C4-2CDAA03BA88C}"/>
          </ac:picMkLst>
        </pc:picChg>
      </pc:sldChg>
      <pc:sldChg chg="del">
        <pc:chgData name="Ricardo Florez" userId="ce13c320-ec8f-43bb-b90c-e284c64a0cb8" providerId="ADAL" clId="{52BEAFD5-BFD9-4C08-B5FE-44E13EA8B030}" dt="2025-08-22T15:13:55.966" v="54" actId="47"/>
        <pc:sldMkLst>
          <pc:docMk/>
          <pc:sldMk cId="636952278" sldId="258"/>
        </pc:sldMkLst>
      </pc:sldChg>
      <pc:sldChg chg="addSp delSp modSp add mod">
        <pc:chgData name="Ricardo Florez" userId="ce13c320-ec8f-43bb-b90c-e284c64a0cb8" providerId="ADAL" clId="{52BEAFD5-BFD9-4C08-B5FE-44E13EA8B030}" dt="2025-08-22T15:37:57.754" v="419" actId="1076"/>
        <pc:sldMkLst>
          <pc:docMk/>
          <pc:sldMk cId="1941095869" sldId="258"/>
        </pc:sldMkLst>
        <pc:spChg chg="add del mod">
          <ac:chgData name="Ricardo Florez" userId="ce13c320-ec8f-43bb-b90c-e284c64a0cb8" providerId="ADAL" clId="{52BEAFD5-BFD9-4C08-B5FE-44E13EA8B030}" dt="2025-08-22T15:21:31.277" v="247"/>
          <ac:spMkLst>
            <pc:docMk/>
            <pc:sldMk cId="1941095869" sldId="258"/>
            <ac:spMk id="6" creationId="{91C77588-EA13-CADD-F605-5C94D13EE581}"/>
          </ac:spMkLst>
        </pc:spChg>
        <pc:spChg chg="mod">
          <ac:chgData name="Ricardo Florez" userId="ce13c320-ec8f-43bb-b90c-e284c64a0cb8" providerId="ADAL" clId="{52BEAFD5-BFD9-4C08-B5FE-44E13EA8B030}" dt="2025-08-22T15:20:57.169" v="241" actId="20577"/>
          <ac:spMkLst>
            <pc:docMk/>
            <pc:sldMk cId="1941095869" sldId="258"/>
            <ac:spMk id="10" creationId="{7499AC6B-77A3-7ECA-50A0-14B60A67B677}"/>
          </ac:spMkLst>
        </pc:spChg>
        <pc:spChg chg="del mod">
          <ac:chgData name="Ricardo Florez" userId="ce13c320-ec8f-43bb-b90c-e284c64a0cb8" providerId="ADAL" clId="{52BEAFD5-BFD9-4C08-B5FE-44E13EA8B030}" dt="2025-08-22T15:28:50.741" v="306" actId="26606"/>
          <ac:spMkLst>
            <pc:docMk/>
            <pc:sldMk cId="1941095869" sldId="258"/>
            <ac:spMk id="11" creationId="{C937605C-6FBF-9B42-E26D-33F27F566E3B}"/>
          </ac:spMkLst>
        </pc:spChg>
        <pc:spChg chg="add mod">
          <ac:chgData name="Ricardo Florez" userId="ce13c320-ec8f-43bb-b90c-e284c64a0cb8" providerId="ADAL" clId="{52BEAFD5-BFD9-4C08-B5FE-44E13EA8B030}" dt="2025-08-22T15:37:57.754" v="419" actId="1076"/>
          <ac:spMkLst>
            <pc:docMk/>
            <pc:sldMk cId="1941095869" sldId="258"/>
            <ac:spMk id="18" creationId="{72C4CE7D-562A-98B0-C59C-084D8AD830FE}"/>
          </ac:spMkLst>
        </pc:spChg>
        <pc:graphicFrameChg chg="add mod modGraphic">
          <ac:chgData name="Ricardo Florez" userId="ce13c320-ec8f-43bb-b90c-e284c64a0cb8" providerId="ADAL" clId="{52BEAFD5-BFD9-4C08-B5FE-44E13EA8B030}" dt="2025-08-22T15:29:31.038" v="320" actId="1076"/>
          <ac:graphicFrameMkLst>
            <pc:docMk/>
            <pc:sldMk cId="1941095869" sldId="258"/>
            <ac:graphicFrameMk id="19" creationId="{E1F9E2D2-F107-95B6-C0DD-FE3D06C4D05E}"/>
          </ac:graphicFrameMkLst>
        </pc:graphicFrameChg>
        <pc:picChg chg="add del mod">
          <ac:chgData name="Ricardo Florez" userId="ce13c320-ec8f-43bb-b90c-e284c64a0cb8" providerId="ADAL" clId="{52BEAFD5-BFD9-4C08-B5FE-44E13EA8B030}" dt="2025-08-22T15:28:04.301" v="282" actId="478"/>
          <ac:picMkLst>
            <pc:docMk/>
            <pc:sldMk cId="1941095869" sldId="258"/>
            <ac:picMk id="9" creationId="{19D39CA1-AF38-020B-6AA3-721597321D92}"/>
          </ac:picMkLst>
        </pc:picChg>
        <pc:picChg chg="add del mod">
          <ac:chgData name="Ricardo Florez" userId="ce13c320-ec8f-43bb-b90c-e284c64a0cb8" providerId="ADAL" clId="{52BEAFD5-BFD9-4C08-B5FE-44E13EA8B030}" dt="2025-08-22T15:28:05.213" v="283" actId="478"/>
          <ac:picMkLst>
            <pc:docMk/>
            <pc:sldMk cId="1941095869" sldId="258"/>
            <ac:picMk id="13" creationId="{C9BBB942-6E74-ACB3-8B6E-537ACCD1EB16}"/>
          </ac:picMkLst>
        </pc:picChg>
        <pc:picChg chg="add del mod">
          <ac:chgData name="Ricardo Florez" userId="ce13c320-ec8f-43bb-b90c-e284c64a0cb8" providerId="ADAL" clId="{52BEAFD5-BFD9-4C08-B5FE-44E13EA8B030}" dt="2025-08-22T15:28:20.359" v="298" actId="478"/>
          <ac:picMkLst>
            <pc:docMk/>
            <pc:sldMk cId="1941095869" sldId="258"/>
            <ac:picMk id="15" creationId="{6CF1212E-AB20-6CBD-24D9-9E7364FA33AB}"/>
          </ac:picMkLst>
        </pc:picChg>
        <pc:picChg chg="del">
          <ac:chgData name="Ricardo Florez" userId="ce13c320-ec8f-43bb-b90c-e284c64a0cb8" providerId="ADAL" clId="{52BEAFD5-BFD9-4C08-B5FE-44E13EA8B030}" dt="2025-08-22T15:21:31.275" v="245" actId="478"/>
          <ac:picMkLst>
            <pc:docMk/>
            <pc:sldMk cId="1941095869" sldId="258"/>
            <ac:picMk id="16" creationId="{3DA411A1-27DC-28B8-D8AF-B6B38916640F}"/>
          </ac:picMkLst>
        </pc:picChg>
        <pc:picChg chg="add mod">
          <ac:chgData name="Ricardo Florez" userId="ce13c320-ec8f-43bb-b90c-e284c64a0cb8" providerId="ADAL" clId="{52BEAFD5-BFD9-4C08-B5FE-44E13EA8B030}" dt="2025-08-22T15:29:22.703" v="319" actId="1076"/>
          <ac:picMkLst>
            <pc:docMk/>
            <pc:sldMk cId="1941095869" sldId="258"/>
            <ac:picMk id="17" creationId="{FA51EC1E-E5E2-BD8C-C075-078D55271287}"/>
          </ac:picMkLst>
        </pc:picChg>
      </pc:sldChg>
      <pc:sldChg chg="addSp delSp modSp add mod ord">
        <pc:chgData name="Ricardo Florez" userId="ce13c320-ec8f-43bb-b90c-e284c64a0cb8" providerId="ADAL" clId="{52BEAFD5-BFD9-4C08-B5FE-44E13EA8B030}" dt="2025-08-22T15:38:18.804" v="425" actId="478"/>
        <pc:sldMkLst>
          <pc:docMk/>
          <pc:sldMk cId="176607941" sldId="259"/>
        </pc:sldMkLst>
        <pc:spChg chg="add mod">
          <ac:chgData name="Ricardo Florez" userId="ce13c320-ec8f-43bb-b90c-e284c64a0cb8" providerId="ADAL" clId="{52BEAFD5-BFD9-4C08-B5FE-44E13EA8B030}" dt="2025-08-22T15:31:29.406" v="346" actId="404"/>
          <ac:spMkLst>
            <pc:docMk/>
            <pc:sldMk cId="176607941" sldId="259"/>
            <ac:spMk id="7" creationId="{BC9F777B-D533-10E0-C99C-3E5E62BFC39B}"/>
          </ac:spMkLst>
        </pc:spChg>
        <pc:spChg chg="mod">
          <ac:chgData name="Ricardo Florez" userId="ce13c320-ec8f-43bb-b90c-e284c64a0cb8" providerId="ADAL" clId="{52BEAFD5-BFD9-4C08-B5FE-44E13EA8B030}" dt="2025-08-22T15:26:35.904" v="264" actId="113"/>
          <ac:spMkLst>
            <pc:docMk/>
            <pc:sldMk cId="176607941" sldId="259"/>
            <ac:spMk id="10" creationId="{93914180-A98D-9169-ADD8-9D2CA3BDDD2D}"/>
          </ac:spMkLst>
        </pc:spChg>
        <pc:spChg chg="del">
          <ac:chgData name="Ricardo Florez" userId="ce13c320-ec8f-43bb-b90c-e284c64a0cb8" providerId="ADAL" clId="{52BEAFD5-BFD9-4C08-B5FE-44E13EA8B030}" dt="2025-08-22T15:27:03.853" v="266" actId="478"/>
          <ac:spMkLst>
            <pc:docMk/>
            <pc:sldMk cId="176607941" sldId="259"/>
            <ac:spMk id="11" creationId="{0BC00C85-40E6-3AB8-1FB4-85D7C4D29041}"/>
          </ac:spMkLst>
        </pc:spChg>
        <pc:spChg chg="add mod">
          <ac:chgData name="Ricardo Florez" userId="ce13c320-ec8f-43bb-b90c-e284c64a0cb8" providerId="ADAL" clId="{52BEAFD5-BFD9-4C08-B5FE-44E13EA8B030}" dt="2025-08-22T15:38:01.676" v="420"/>
          <ac:spMkLst>
            <pc:docMk/>
            <pc:sldMk cId="176607941" sldId="259"/>
            <ac:spMk id="12" creationId="{7F0841BA-6D89-D070-E4C5-C843EB968473}"/>
          </ac:spMkLst>
        </pc:spChg>
        <pc:spChg chg="add del mod">
          <ac:chgData name="Ricardo Florez" userId="ce13c320-ec8f-43bb-b90c-e284c64a0cb8" providerId="ADAL" clId="{52BEAFD5-BFD9-4C08-B5FE-44E13EA8B030}" dt="2025-08-22T15:38:18.804" v="425" actId="478"/>
          <ac:spMkLst>
            <pc:docMk/>
            <pc:sldMk cId="176607941" sldId="259"/>
            <ac:spMk id="14" creationId="{CCF4B53D-8B8A-377F-2D97-D2444A427422}"/>
          </ac:spMkLst>
        </pc:spChg>
        <pc:picChg chg="del">
          <ac:chgData name="Ricardo Florez" userId="ce13c320-ec8f-43bb-b90c-e284c64a0cb8" providerId="ADAL" clId="{52BEAFD5-BFD9-4C08-B5FE-44E13EA8B030}" dt="2025-08-22T15:27:11.847" v="268" actId="478"/>
          <ac:picMkLst>
            <pc:docMk/>
            <pc:sldMk cId="176607941" sldId="259"/>
            <ac:picMk id="9" creationId="{2C8D97FA-BF54-298C-3A39-38AE29E74062}"/>
          </ac:picMkLst>
        </pc:picChg>
        <pc:picChg chg="mod">
          <ac:chgData name="Ricardo Florez" userId="ce13c320-ec8f-43bb-b90c-e284c64a0cb8" providerId="ADAL" clId="{52BEAFD5-BFD9-4C08-B5FE-44E13EA8B030}" dt="2025-08-22T15:27:53.339" v="281" actId="1076"/>
          <ac:picMkLst>
            <pc:docMk/>
            <pc:sldMk cId="176607941" sldId="259"/>
            <ac:picMk id="13" creationId="{3693B1C5-6CCC-0533-4742-8837F328312B}"/>
          </ac:picMkLst>
        </pc:picChg>
        <pc:picChg chg="del">
          <ac:chgData name="Ricardo Florez" userId="ce13c320-ec8f-43bb-b90c-e284c64a0cb8" providerId="ADAL" clId="{52BEAFD5-BFD9-4C08-B5FE-44E13EA8B030}" dt="2025-08-22T15:27:12.679" v="269" actId="478"/>
          <ac:picMkLst>
            <pc:docMk/>
            <pc:sldMk cId="176607941" sldId="259"/>
            <ac:picMk id="15" creationId="{F80871F1-DB54-083C-065A-FF2165C4A112}"/>
          </ac:picMkLst>
        </pc:picChg>
      </pc:sldChg>
      <pc:sldChg chg="del">
        <pc:chgData name="Ricardo Florez" userId="ce13c320-ec8f-43bb-b90c-e284c64a0cb8" providerId="ADAL" clId="{52BEAFD5-BFD9-4C08-B5FE-44E13EA8B030}" dt="2025-08-22T15:20:22.318" v="169" actId="47"/>
        <pc:sldMkLst>
          <pc:docMk/>
          <pc:sldMk cId="274349864" sldId="259"/>
        </pc:sldMkLst>
      </pc:sldChg>
      <pc:sldChg chg="addSp delSp modSp add mod">
        <pc:chgData name="Ricardo Florez" userId="ce13c320-ec8f-43bb-b90c-e284c64a0cb8" providerId="ADAL" clId="{52BEAFD5-BFD9-4C08-B5FE-44E13EA8B030}" dt="2025-08-22T15:38:09.690" v="422" actId="1076"/>
        <pc:sldMkLst>
          <pc:docMk/>
          <pc:sldMk cId="1635766825" sldId="260"/>
        </pc:sldMkLst>
        <pc:spChg chg="del">
          <ac:chgData name="Ricardo Florez" userId="ce13c320-ec8f-43bb-b90c-e284c64a0cb8" providerId="ADAL" clId="{52BEAFD5-BFD9-4C08-B5FE-44E13EA8B030}" dt="2025-08-22T15:30:37.351" v="331" actId="478"/>
          <ac:spMkLst>
            <pc:docMk/>
            <pc:sldMk cId="1635766825" sldId="260"/>
            <ac:spMk id="7" creationId="{FE8A7141-8EA3-27E1-00F3-330C4B64EA9C}"/>
          </ac:spMkLst>
        </pc:spChg>
        <pc:spChg chg="add mod">
          <ac:chgData name="Ricardo Florez" userId="ce13c320-ec8f-43bb-b90c-e284c64a0cb8" providerId="ADAL" clId="{52BEAFD5-BFD9-4C08-B5FE-44E13EA8B030}" dt="2025-08-22T15:32:12.340" v="357" actId="113"/>
          <ac:spMkLst>
            <pc:docMk/>
            <pc:sldMk cId="1635766825" sldId="260"/>
            <ac:spMk id="9" creationId="{1BF335D3-D69B-C018-7C7B-73D32D6353DA}"/>
          </ac:spMkLst>
        </pc:spChg>
        <pc:spChg chg="mod">
          <ac:chgData name="Ricardo Florez" userId="ce13c320-ec8f-43bb-b90c-e284c64a0cb8" providerId="ADAL" clId="{52BEAFD5-BFD9-4C08-B5FE-44E13EA8B030}" dt="2025-08-22T15:30:33.412" v="330" actId="1076"/>
          <ac:spMkLst>
            <pc:docMk/>
            <pc:sldMk cId="1635766825" sldId="260"/>
            <ac:spMk id="10" creationId="{2CCEE1AD-2F21-21C8-8CD6-F8711099BFEE}"/>
          </ac:spMkLst>
        </pc:spChg>
        <pc:spChg chg="add mod">
          <ac:chgData name="Ricardo Florez" userId="ce13c320-ec8f-43bb-b90c-e284c64a0cb8" providerId="ADAL" clId="{52BEAFD5-BFD9-4C08-B5FE-44E13EA8B030}" dt="2025-08-22T15:38:09.690" v="422" actId="1076"/>
          <ac:spMkLst>
            <pc:docMk/>
            <pc:sldMk cId="1635766825" sldId="260"/>
            <ac:spMk id="14" creationId="{2E2DC987-6340-32FD-5A0B-67F0B7DA31C2}"/>
          </ac:spMkLst>
        </pc:spChg>
        <pc:picChg chg="add mod ord">
          <ac:chgData name="Ricardo Florez" userId="ce13c320-ec8f-43bb-b90c-e284c64a0cb8" providerId="ADAL" clId="{52BEAFD5-BFD9-4C08-B5FE-44E13EA8B030}" dt="2025-08-22T15:33:00.843" v="361" actId="1076"/>
          <ac:picMkLst>
            <pc:docMk/>
            <pc:sldMk cId="1635766825" sldId="260"/>
            <ac:picMk id="12" creationId="{0D18498E-504F-3F42-05F0-6C6EBDE0B9D9}"/>
          </ac:picMkLst>
        </pc:picChg>
        <pc:picChg chg="del">
          <ac:chgData name="Ricardo Florez" userId="ce13c320-ec8f-43bb-b90c-e284c64a0cb8" providerId="ADAL" clId="{52BEAFD5-BFD9-4C08-B5FE-44E13EA8B030}" dt="2025-08-22T15:31:14.923" v="343" actId="478"/>
          <ac:picMkLst>
            <pc:docMk/>
            <pc:sldMk cId="1635766825" sldId="260"/>
            <ac:picMk id="13" creationId="{9E4A688F-C344-5713-E12A-252DFFDDADE4}"/>
          </ac:picMkLst>
        </pc:picChg>
      </pc:sldChg>
      <pc:sldChg chg="del">
        <pc:chgData name="Ricardo Florez" userId="ce13c320-ec8f-43bb-b90c-e284c64a0cb8" providerId="ADAL" clId="{52BEAFD5-BFD9-4C08-B5FE-44E13EA8B030}" dt="2025-08-22T15:20:23.115" v="170" actId="47"/>
        <pc:sldMkLst>
          <pc:docMk/>
          <pc:sldMk cId="2482452447" sldId="260"/>
        </pc:sldMkLst>
      </pc:sldChg>
      <pc:sldChg chg="addSp delSp modSp add mod">
        <pc:chgData name="Ricardo Florez" userId="ce13c320-ec8f-43bb-b90c-e284c64a0cb8" providerId="ADAL" clId="{52BEAFD5-BFD9-4C08-B5FE-44E13EA8B030}" dt="2025-08-22T15:38:29.096" v="427" actId="1076"/>
        <pc:sldMkLst>
          <pc:docMk/>
          <pc:sldMk cId="769025167" sldId="261"/>
        </pc:sldMkLst>
        <pc:spChg chg="add">
          <ac:chgData name="Ricardo Florez" userId="ce13c320-ec8f-43bb-b90c-e284c64a0cb8" providerId="ADAL" clId="{52BEAFD5-BFD9-4C08-B5FE-44E13EA8B030}" dt="2025-08-22T15:33:45.888" v="365"/>
          <ac:spMkLst>
            <pc:docMk/>
            <pc:sldMk cId="769025167" sldId="261"/>
            <ac:spMk id="6" creationId="{1B16EFA5-4A96-14AA-82D5-5D07516BBD3D}"/>
          </ac:spMkLst>
        </pc:spChg>
        <pc:spChg chg="add del mod">
          <ac:chgData name="Ricardo Florez" userId="ce13c320-ec8f-43bb-b90c-e284c64a0cb8" providerId="ADAL" clId="{52BEAFD5-BFD9-4C08-B5FE-44E13EA8B030}" dt="2025-08-22T15:34:18.024" v="395"/>
          <ac:spMkLst>
            <pc:docMk/>
            <pc:sldMk cId="769025167" sldId="261"/>
            <ac:spMk id="7" creationId="{115F9FF0-7AF9-4217-F428-8882F6F5844F}"/>
          </ac:spMkLst>
        </pc:spChg>
        <pc:spChg chg="mod">
          <ac:chgData name="Ricardo Florez" userId="ce13c320-ec8f-43bb-b90c-e284c64a0cb8" providerId="ADAL" clId="{52BEAFD5-BFD9-4C08-B5FE-44E13EA8B030}" dt="2025-08-22T15:34:16.245" v="392" actId="20577"/>
          <ac:spMkLst>
            <pc:docMk/>
            <pc:sldMk cId="769025167" sldId="261"/>
            <ac:spMk id="9" creationId="{EB16A6F0-C40F-2817-FFAE-9EF20CDB7ACE}"/>
          </ac:spMkLst>
        </pc:spChg>
        <pc:spChg chg="mod">
          <ac:chgData name="Ricardo Florez" userId="ce13c320-ec8f-43bb-b90c-e284c64a0cb8" providerId="ADAL" clId="{52BEAFD5-BFD9-4C08-B5FE-44E13EA8B030}" dt="2025-08-22T15:33:27.874" v="364" actId="113"/>
          <ac:spMkLst>
            <pc:docMk/>
            <pc:sldMk cId="769025167" sldId="261"/>
            <ac:spMk id="10" creationId="{DF28139F-D92E-2A03-A249-2525BC1CCDC8}"/>
          </ac:spMkLst>
        </pc:spChg>
        <pc:spChg chg="add mod">
          <ac:chgData name="Ricardo Florez" userId="ce13c320-ec8f-43bb-b90c-e284c64a0cb8" providerId="ADAL" clId="{52BEAFD5-BFD9-4C08-B5FE-44E13EA8B030}" dt="2025-08-22T15:38:29.096" v="427" actId="1076"/>
          <ac:spMkLst>
            <pc:docMk/>
            <pc:sldMk cId="769025167" sldId="261"/>
            <ac:spMk id="14" creationId="{1CDC02A7-F137-7BD1-FBE7-E3461EDDB590}"/>
          </ac:spMkLst>
        </pc:spChg>
        <pc:picChg chg="del">
          <ac:chgData name="Ricardo Florez" userId="ce13c320-ec8f-43bb-b90c-e284c64a0cb8" providerId="ADAL" clId="{52BEAFD5-BFD9-4C08-B5FE-44E13EA8B030}" dt="2025-08-22T15:34:18.024" v="393" actId="478"/>
          <ac:picMkLst>
            <pc:docMk/>
            <pc:sldMk cId="769025167" sldId="261"/>
            <ac:picMk id="12" creationId="{9F2282FF-965E-885E-5E11-996E3D9F1E8E}"/>
          </ac:picMkLst>
        </pc:picChg>
        <pc:picChg chg="add mod ord">
          <ac:chgData name="Ricardo Florez" userId="ce13c320-ec8f-43bb-b90c-e284c64a0cb8" providerId="ADAL" clId="{52BEAFD5-BFD9-4C08-B5FE-44E13EA8B030}" dt="2025-08-22T15:35:00.624" v="400" actId="167"/>
          <ac:picMkLst>
            <pc:docMk/>
            <pc:sldMk cId="769025167" sldId="261"/>
            <ac:picMk id="13" creationId="{C506D907-BC83-4871-405D-62C8E5C8A7DD}"/>
          </ac:picMkLst>
        </pc:picChg>
      </pc:sldChg>
      <pc:sldChg chg="del">
        <pc:chgData name="Ricardo Florez" userId="ce13c320-ec8f-43bb-b90c-e284c64a0cb8" providerId="ADAL" clId="{52BEAFD5-BFD9-4C08-B5FE-44E13EA8B030}" dt="2025-08-22T15:20:23.659" v="172" actId="47"/>
        <pc:sldMkLst>
          <pc:docMk/>
          <pc:sldMk cId="771434419" sldId="261"/>
        </pc:sldMkLst>
      </pc:sldChg>
      <pc:sldChg chg="addSp delSp modSp add mod">
        <pc:chgData name="Ricardo Florez" userId="ce13c320-ec8f-43bb-b90c-e284c64a0cb8" providerId="ADAL" clId="{52BEAFD5-BFD9-4C08-B5FE-44E13EA8B030}" dt="2025-08-22T15:38:38.066" v="429" actId="1076"/>
        <pc:sldMkLst>
          <pc:docMk/>
          <pc:sldMk cId="1905674854" sldId="262"/>
        </pc:sldMkLst>
        <pc:spChg chg="add del mod">
          <ac:chgData name="Ricardo Florez" userId="ce13c320-ec8f-43bb-b90c-e284c64a0cb8" providerId="ADAL" clId="{52BEAFD5-BFD9-4C08-B5FE-44E13EA8B030}" dt="2025-08-22T15:37:14.388" v="409"/>
          <ac:spMkLst>
            <pc:docMk/>
            <pc:sldMk cId="1905674854" sldId="262"/>
            <ac:spMk id="6" creationId="{D01C5535-C6C7-E333-FF7B-70D02FA31586}"/>
          </ac:spMkLst>
        </pc:spChg>
        <pc:spChg chg="mod">
          <ac:chgData name="Ricardo Florez" userId="ce13c320-ec8f-43bb-b90c-e284c64a0cb8" providerId="ADAL" clId="{52BEAFD5-BFD9-4C08-B5FE-44E13EA8B030}" dt="2025-08-22T15:36:29.448" v="407"/>
          <ac:spMkLst>
            <pc:docMk/>
            <pc:sldMk cId="1905674854" sldId="262"/>
            <ac:spMk id="9" creationId="{2AB7E404-53E7-72F5-C6E5-88C2FCE0312F}"/>
          </ac:spMkLst>
        </pc:spChg>
        <pc:spChg chg="mod">
          <ac:chgData name="Ricardo Florez" userId="ce13c320-ec8f-43bb-b90c-e284c64a0cb8" providerId="ADAL" clId="{52BEAFD5-BFD9-4C08-B5FE-44E13EA8B030}" dt="2025-08-22T15:36:05.438" v="404" actId="113"/>
          <ac:spMkLst>
            <pc:docMk/>
            <pc:sldMk cId="1905674854" sldId="262"/>
            <ac:spMk id="10" creationId="{5841AEDB-BF40-8162-0441-1CF45EB01B8F}"/>
          </ac:spMkLst>
        </pc:spChg>
        <pc:spChg chg="add mod">
          <ac:chgData name="Ricardo Florez" userId="ce13c320-ec8f-43bb-b90c-e284c64a0cb8" providerId="ADAL" clId="{52BEAFD5-BFD9-4C08-B5FE-44E13EA8B030}" dt="2025-08-22T15:38:38.066" v="429" actId="1076"/>
          <ac:spMkLst>
            <pc:docMk/>
            <pc:sldMk cId="1905674854" sldId="262"/>
            <ac:spMk id="12" creationId="{7B26048C-6B63-804B-DE15-B5C90963A782}"/>
          </ac:spMkLst>
        </pc:spChg>
        <pc:picChg chg="add mod ord">
          <ac:chgData name="Ricardo Florez" userId="ce13c320-ec8f-43bb-b90c-e284c64a0cb8" providerId="ADAL" clId="{52BEAFD5-BFD9-4C08-B5FE-44E13EA8B030}" dt="2025-08-22T15:37:25.102" v="414" actId="167"/>
          <ac:picMkLst>
            <pc:docMk/>
            <pc:sldMk cId="1905674854" sldId="262"/>
            <ac:picMk id="11" creationId="{B06124E8-3E49-BA17-C472-CAE091CA9106}"/>
          </ac:picMkLst>
        </pc:picChg>
        <pc:picChg chg="del">
          <ac:chgData name="Ricardo Florez" userId="ce13c320-ec8f-43bb-b90c-e284c64a0cb8" providerId="ADAL" clId="{52BEAFD5-BFD9-4C08-B5FE-44E13EA8B030}" dt="2025-08-22T15:35:36.634" v="402" actId="478"/>
          <ac:picMkLst>
            <pc:docMk/>
            <pc:sldMk cId="1905674854" sldId="262"/>
            <ac:picMk id="13" creationId="{F549ED6A-2149-21AE-9478-EEAEF55DC08B}"/>
          </ac:picMkLst>
        </pc:picChg>
      </pc:sldChg>
      <pc:sldChg chg="del">
        <pc:chgData name="Ricardo Florez" userId="ce13c320-ec8f-43bb-b90c-e284c64a0cb8" providerId="ADAL" clId="{52BEAFD5-BFD9-4C08-B5FE-44E13EA8B030}" dt="2025-08-22T15:13:58.414" v="57" actId="47"/>
        <pc:sldMkLst>
          <pc:docMk/>
          <pc:sldMk cId="2846162428" sldId="262"/>
        </pc:sldMkLst>
      </pc:sldChg>
      <pc:sldChg chg="add del">
        <pc:chgData name="Ricardo Florez" userId="ce13c320-ec8f-43bb-b90c-e284c64a0cb8" providerId="ADAL" clId="{52BEAFD5-BFD9-4C08-B5FE-44E13EA8B030}" dt="2025-08-22T15:38:45.189" v="431" actId="47"/>
        <pc:sldMkLst>
          <pc:docMk/>
          <pc:sldMk cId="302554936" sldId="263"/>
        </pc:sldMkLst>
      </pc:sldChg>
      <pc:sldChg chg="del">
        <pc:chgData name="Ricardo Florez" userId="ce13c320-ec8f-43bb-b90c-e284c64a0cb8" providerId="ADAL" clId="{52BEAFD5-BFD9-4C08-B5FE-44E13EA8B030}" dt="2025-08-22T15:20:25.453" v="179" actId="47"/>
        <pc:sldMkLst>
          <pc:docMk/>
          <pc:sldMk cId="722473849" sldId="263"/>
        </pc:sldMkLst>
      </pc:sldChg>
      <pc:sldChg chg="addSp delSp modSp add mod ord">
        <pc:chgData name="Ricardo Florez" userId="ce13c320-ec8f-43bb-b90c-e284c64a0cb8" providerId="ADAL" clId="{52BEAFD5-BFD9-4C08-B5FE-44E13EA8B030}" dt="2025-08-22T15:40:28.200" v="512" actId="1076"/>
        <pc:sldMkLst>
          <pc:docMk/>
          <pc:sldMk cId="3970943797" sldId="263"/>
        </pc:sldMkLst>
        <pc:spChg chg="del">
          <ac:chgData name="Ricardo Florez" userId="ce13c320-ec8f-43bb-b90c-e284c64a0cb8" providerId="ADAL" clId="{52BEAFD5-BFD9-4C08-B5FE-44E13EA8B030}" dt="2025-08-22T15:38:59.295" v="435" actId="478"/>
          <ac:spMkLst>
            <pc:docMk/>
            <pc:sldMk cId="3970943797" sldId="263"/>
            <ac:spMk id="3" creationId="{9F795973-61FE-3996-D010-9C82855628B6}"/>
          </ac:spMkLst>
        </pc:spChg>
        <pc:spChg chg="del">
          <ac:chgData name="Ricardo Florez" userId="ce13c320-ec8f-43bb-b90c-e284c64a0cb8" providerId="ADAL" clId="{52BEAFD5-BFD9-4C08-B5FE-44E13EA8B030}" dt="2025-08-22T15:39:05.012" v="439" actId="478"/>
          <ac:spMkLst>
            <pc:docMk/>
            <pc:sldMk cId="3970943797" sldId="263"/>
            <ac:spMk id="4" creationId="{3B5FBED2-5769-A72D-1730-AD684CAF34AF}"/>
          </ac:spMkLst>
        </pc:spChg>
        <pc:spChg chg="del">
          <ac:chgData name="Ricardo Florez" userId="ce13c320-ec8f-43bb-b90c-e284c64a0cb8" providerId="ADAL" clId="{52BEAFD5-BFD9-4C08-B5FE-44E13EA8B030}" dt="2025-08-22T15:39:04.005" v="438" actId="478"/>
          <ac:spMkLst>
            <pc:docMk/>
            <pc:sldMk cId="3970943797" sldId="263"/>
            <ac:spMk id="5" creationId="{19F1AF69-C608-1726-9BD0-860EBE3CBBB4}"/>
          </ac:spMkLst>
        </pc:spChg>
        <pc:spChg chg="del mod">
          <ac:chgData name="Ricardo Florez" userId="ce13c320-ec8f-43bb-b90c-e284c64a0cb8" providerId="ADAL" clId="{52BEAFD5-BFD9-4C08-B5FE-44E13EA8B030}" dt="2025-08-22T15:39:55.820" v="474" actId="478"/>
          <ac:spMkLst>
            <pc:docMk/>
            <pc:sldMk cId="3970943797" sldId="263"/>
            <ac:spMk id="6" creationId="{308300F4-7C3D-75A4-0D24-1949AF645E52}"/>
          </ac:spMkLst>
        </pc:spChg>
        <pc:spChg chg="add mod">
          <ac:chgData name="Ricardo Florez" userId="ce13c320-ec8f-43bb-b90c-e284c64a0cb8" providerId="ADAL" clId="{52BEAFD5-BFD9-4C08-B5FE-44E13EA8B030}" dt="2025-08-22T15:40:28.200" v="512" actId="1076"/>
          <ac:spMkLst>
            <pc:docMk/>
            <pc:sldMk cId="3970943797" sldId="263"/>
            <ac:spMk id="9" creationId="{7D5502C8-7E06-287C-AB13-0732CB07CBE1}"/>
          </ac:spMkLst>
        </pc:spChg>
        <pc:spChg chg="del">
          <ac:chgData name="Ricardo Florez" userId="ce13c320-ec8f-43bb-b90c-e284c64a0cb8" providerId="ADAL" clId="{52BEAFD5-BFD9-4C08-B5FE-44E13EA8B030}" dt="2025-08-22T15:39:02.225" v="437" actId="478"/>
          <ac:spMkLst>
            <pc:docMk/>
            <pc:sldMk cId="3970943797" sldId="263"/>
            <ac:spMk id="13" creationId="{81F12DBF-40C7-D9A9-18BB-717F9EE4B00F}"/>
          </ac:spMkLst>
        </pc:spChg>
        <pc:picChg chg="add mod">
          <ac:chgData name="Ricardo Florez" userId="ce13c320-ec8f-43bb-b90c-e284c64a0cb8" providerId="ADAL" clId="{52BEAFD5-BFD9-4C08-B5FE-44E13EA8B030}" dt="2025-08-22T15:39:24.131" v="441" actId="1076"/>
          <ac:picMkLst>
            <pc:docMk/>
            <pc:sldMk cId="3970943797" sldId="263"/>
            <ac:picMk id="8" creationId="{46725659-6C15-4CBE-6120-2E39D048CCFC}"/>
          </ac:picMkLst>
        </pc:picChg>
        <pc:picChg chg="del">
          <ac:chgData name="Ricardo Florez" userId="ce13c320-ec8f-43bb-b90c-e284c64a0cb8" providerId="ADAL" clId="{52BEAFD5-BFD9-4C08-B5FE-44E13EA8B030}" dt="2025-08-22T15:39:00.303" v="436" actId="478"/>
          <ac:picMkLst>
            <pc:docMk/>
            <pc:sldMk cId="3970943797" sldId="263"/>
            <ac:picMk id="12" creationId="{A3A6F614-7023-F4A7-7C2C-6A0C6FF3D264}"/>
          </ac:picMkLst>
        </pc:picChg>
      </pc:sldChg>
      <pc:sldChg chg="del">
        <pc:chgData name="Ricardo Florez" userId="ce13c320-ec8f-43bb-b90c-e284c64a0cb8" providerId="ADAL" clId="{52BEAFD5-BFD9-4C08-B5FE-44E13EA8B030}" dt="2025-08-22T15:20:23.383" v="171" actId="47"/>
        <pc:sldMkLst>
          <pc:docMk/>
          <pc:sldMk cId="630366304" sldId="264"/>
        </pc:sldMkLst>
      </pc:sldChg>
      <pc:sldChg chg="del">
        <pc:chgData name="Ricardo Florez" userId="ce13c320-ec8f-43bb-b90c-e284c64a0cb8" providerId="ADAL" clId="{52BEAFD5-BFD9-4C08-B5FE-44E13EA8B030}" dt="2025-08-22T15:20:33.959" v="209" actId="47"/>
        <pc:sldMkLst>
          <pc:docMk/>
          <pc:sldMk cId="4161441617" sldId="266"/>
        </pc:sldMkLst>
      </pc:sldChg>
      <pc:sldChg chg="del">
        <pc:chgData name="Ricardo Florez" userId="ce13c320-ec8f-43bb-b90c-e284c64a0cb8" providerId="ADAL" clId="{52BEAFD5-BFD9-4C08-B5FE-44E13EA8B030}" dt="2025-08-22T15:20:25.746" v="180" actId="47"/>
        <pc:sldMkLst>
          <pc:docMk/>
          <pc:sldMk cId="2693050689" sldId="267"/>
        </pc:sldMkLst>
      </pc:sldChg>
      <pc:sldChg chg="del">
        <pc:chgData name="Ricardo Florez" userId="ce13c320-ec8f-43bb-b90c-e284c64a0cb8" providerId="ADAL" clId="{52BEAFD5-BFD9-4C08-B5FE-44E13EA8B030}" dt="2025-08-22T15:20:35.728" v="216" actId="47"/>
        <pc:sldMkLst>
          <pc:docMk/>
          <pc:sldMk cId="3759994551" sldId="268"/>
        </pc:sldMkLst>
      </pc:sldChg>
      <pc:sldChg chg="del">
        <pc:chgData name="Ricardo Florez" userId="ce13c320-ec8f-43bb-b90c-e284c64a0cb8" providerId="ADAL" clId="{52BEAFD5-BFD9-4C08-B5FE-44E13EA8B030}" dt="2025-08-22T15:20:36.036" v="217" actId="47"/>
        <pc:sldMkLst>
          <pc:docMk/>
          <pc:sldMk cId="1173762845" sldId="269"/>
        </pc:sldMkLst>
      </pc:sldChg>
      <pc:sldChg chg="del">
        <pc:chgData name="Ricardo Florez" userId="ce13c320-ec8f-43bb-b90c-e284c64a0cb8" providerId="ADAL" clId="{52BEAFD5-BFD9-4C08-B5FE-44E13EA8B030}" dt="2025-08-22T15:20:24.412" v="175" actId="47"/>
        <pc:sldMkLst>
          <pc:docMk/>
          <pc:sldMk cId="2817841600" sldId="271"/>
        </pc:sldMkLst>
      </pc:sldChg>
      <pc:sldChg chg="del">
        <pc:chgData name="Ricardo Florez" userId="ce13c320-ec8f-43bb-b90c-e284c64a0cb8" providerId="ADAL" clId="{52BEAFD5-BFD9-4C08-B5FE-44E13EA8B030}" dt="2025-08-22T15:20:24.913" v="177" actId="47"/>
        <pc:sldMkLst>
          <pc:docMk/>
          <pc:sldMk cId="1576540449" sldId="272"/>
        </pc:sldMkLst>
      </pc:sldChg>
      <pc:sldChg chg="del">
        <pc:chgData name="Ricardo Florez" userId="ce13c320-ec8f-43bb-b90c-e284c64a0cb8" providerId="ADAL" clId="{52BEAFD5-BFD9-4C08-B5FE-44E13EA8B030}" dt="2025-08-22T15:20:25.197" v="178" actId="47"/>
        <pc:sldMkLst>
          <pc:docMk/>
          <pc:sldMk cId="3812715686" sldId="273"/>
        </pc:sldMkLst>
      </pc:sldChg>
      <pc:sldChg chg="del">
        <pc:chgData name="Ricardo Florez" userId="ce13c320-ec8f-43bb-b90c-e284c64a0cb8" providerId="ADAL" clId="{52BEAFD5-BFD9-4C08-B5FE-44E13EA8B030}" dt="2025-08-22T15:20:26.032" v="181" actId="47"/>
        <pc:sldMkLst>
          <pc:docMk/>
          <pc:sldMk cId="3697891514" sldId="274"/>
        </pc:sldMkLst>
      </pc:sldChg>
      <pc:sldChg chg="del">
        <pc:chgData name="Ricardo Florez" userId="ce13c320-ec8f-43bb-b90c-e284c64a0cb8" providerId="ADAL" clId="{52BEAFD5-BFD9-4C08-B5FE-44E13EA8B030}" dt="2025-08-22T15:20:26.573" v="183" actId="47"/>
        <pc:sldMkLst>
          <pc:docMk/>
          <pc:sldMk cId="4174811433" sldId="275"/>
        </pc:sldMkLst>
      </pc:sldChg>
      <pc:sldChg chg="del">
        <pc:chgData name="Ricardo Florez" userId="ce13c320-ec8f-43bb-b90c-e284c64a0cb8" providerId="ADAL" clId="{52BEAFD5-BFD9-4C08-B5FE-44E13EA8B030}" dt="2025-08-22T15:20:26.278" v="182" actId="47"/>
        <pc:sldMkLst>
          <pc:docMk/>
          <pc:sldMk cId="3458017461" sldId="276"/>
        </pc:sldMkLst>
      </pc:sldChg>
      <pc:sldChg chg="del">
        <pc:chgData name="Ricardo Florez" userId="ce13c320-ec8f-43bb-b90c-e284c64a0cb8" providerId="ADAL" clId="{52BEAFD5-BFD9-4C08-B5FE-44E13EA8B030}" dt="2025-08-22T15:20:34.455" v="211" actId="47"/>
        <pc:sldMkLst>
          <pc:docMk/>
          <pc:sldMk cId="1021730070" sldId="278"/>
        </pc:sldMkLst>
      </pc:sldChg>
      <pc:sldChg chg="del">
        <pc:chgData name="Ricardo Florez" userId="ce13c320-ec8f-43bb-b90c-e284c64a0cb8" providerId="ADAL" clId="{52BEAFD5-BFD9-4C08-B5FE-44E13EA8B030}" dt="2025-08-22T15:20:34.702" v="212" actId="47"/>
        <pc:sldMkLst>
          <pc:docMk/>
          <pc:sldMk cId="2481987373" sldId="279"/>
        </pc:sldMkLst>
      </pc:sldChg>
      <pc:sldChg chg="del">
        <pc:chgData name="Ricardo Florez" userId="ce13c320-ec8f-43bb-b90c-e284c64a0cb8" providerId="ADAL" clId="{52BEAFD5-BFD9-4C08-B5FE-44E13EA8B030}" dt="2025-08-22T15:20:34.210" v="210" actId="47"/>
        <pc:sldMkLst>
          <pc:docMk/>
          <pc:sldMk cId="847658511" sldId="281"/>
        </pc:sldMkLst>
      </pc:sldChg>
      <pc:sldChg chg="del">
        <pc:chgData name="Ricardo Florez" userId="ce13c320-ec8f-43bb-b90c-e284c64a0cb8" providerId="ADAL" clId="{52BEAFD5-BFD9-4C08-B5FE-44E13EA8B030}" dt="2025-08-22T15:20:35.224" v="214" actId="47"/>
        <pc:sldMkLst>
          <pc:docMk/>
          <pc:sldMk cId="474915936" sldId="282"/>
        </pc:sldMkLst>
      </pc:sldChg>
      <pc:sldChg chg="del">
        <pc:chgData name="Ricardo Florez" userId="ce13c320-ec8f-43bb-b90c-e284c64a0cb8" providerId="ADAL" clId="{52BEAFD5-BFD9-4C08-B5FE-44E13EA8B030}" dt="2025-08-22T15:20:24.661" v="176" actId="47"/>
        <pc:sldMkLst>
          <pc:docMk/>
          <pc:sldMk cId="3923684778" sldId="283"/>
        </pc:sldMkLst>
      </pc:sldChg>
      <pc:sldChg chg="del">
        <pc:chgData name="Ricardo Florez" userId="ce13c320-ec8f-43bb-b90c-e284c64a0cb8" providerId="ADAL" clId="{52BEAFD5-BFD9-4C08-B5FE-44E13EA8B030}" dt="2025-08-22T15:13:56.796" v="55" actId="47"/>
        <pc:sldMkLst>
          <pc:docMk/>
          <pc:sldMk cId="232338000" sldId="284"/>
        </pc:sldMkLst>
      </pc:sldChg>
      <pc:sldChg chg="del">
        <pc:chgData name="Ricardo Florez" userId="ce13c320-ec8f-43bb-b90c-e284c64a0cb8" providerId="ADAL" clId="{52BEAFD5-BFD9-4C08-B5FE-44E13EA8B030}" dt="2025-08-22T15:13:57.646" v="56" actId="47"/>
        <pc:sldMkLst>
          <pc:docMk/>
          <pc:sldMk cId="4122623414" sldId="285"/>
        </pc:sldMkLst>
      </pc:sldChg>
      <pc:sldChg chg="del">
        <pc:chgData name="Ricardo Florez" userId="ce13c320-ec8f-43bb-b90c-e284c64a0cb8" providerId="ADAL" clId="{52BEAFD5-BFD9-4C08-B5FE-44E13EA8B030}" dt="2025-08-22T15:20:35.475" v="215" actId="47"/>
        <pc:sldMkLst>
          <pc:docMk/>
          <pc:sldMk cId="1095758613" sldId="286"/>
        </pc:sldMkLst>
      </pc:sldChg>
      <pc:sldChg chg="del">
        <pc:chgData name="Ricardo Florez" userId="ce13c320-ec8f-43bb-b90c-e284c64a0cb8" providerId="ADAL" clId="{52BEAFD5-BFD9-4C08-B5FE-44E13EA8B030}" dt="2025-08-22T15:20:32.066" v="202" actId="47"/>
        <pc:sldMkLst>
          <pc:docMk/>
          <pc:sldMk cId="3976846180" sldId="288"/>
        </pc:sldMkLst>
      </pc:sldChg>
      <pc:sldChg chg="del">
        <pc:chgData name="Ricardo Florez" userId="ce13c320-ec8f-43bb-b90c-e284c64a0cb8" providerId="ADAL" clId="{52BEAFD5-BFD9-4C08-B5FE-44E13EA8B030}" dt="2025-08-22T15:20:32.344" v="203" actId="47"/>
        <pc:sldMkLst>
          <pc:docMk/>
          <pc:sldMk cId="2626640773" sldId="289"/>
        </pc:sldMkLst>
      </pc:sldChg>
      <pc:sldChg chg="del">
        <pc:chgData name="Ricardo Florez" userId="ce13c320-ec8f-43bb-b90c-e284c64a0cb8" providerId="ADAL" clId="{52BEAFD5-BFD9-4C08-B5FE-44E13EA8B030}" dt="2025-08-22T15:20:32.640" v="204" actId="47"/>
        <pc:sldMkLst>
          <pc:docMk/>
          <pc:sldMk cId="915502674" sldId="290"/>
        </pc:sldMkLst>
      </pc:sldChg>
      <pc:sldChg chg="del">
        <pc:chgData name="Ricardo Florez" userId="ce13c320-ec8f-43bb-b90c-e284c64a0cb8" providerId="ADAL" clId="{52BEAFD5-BFD9-4C08-B5FE-44E13EA8B030}" dt="2025-08-22T15:20:33.205" v="206" actId="47"/>
        <pc:sldMkLst>
          <pc:docMk/>
          <pc:sldMk cId="1757510722" sldId="291"/>
        </pc:sldMkLst>
      </pc:sldChg>
      <pc:sldChg chg="del">
        <pc:chgData name="Ricardo Florez" userId="ce13c320-ec8f-43bb-b90c-e284c64a0cb8" providerId="ADAL" clId="{52BEAFD5-BFD9-4C08-B5FE-44E13EA8B030}" dt="2025-08-22T15:20:33.463" v="207" actId="47"/>
        <pc:sldMkLst>
          <pc:docMk/>
          <pc:sldMk cId="3091006878" sldId="292"/>
        </pc:sldMkLst>
      </pc:sldChg>
      <pc:sldChg chg="del">
        <pc:chgData name="Ricardo Florez" userId="ce13c320-ec8f-43bb-b90c-e284c64a0cb8" providerId="ADAL" clId="{52BEAFD5-BFD9-4C08-B5FE-44E13EA8B030}" dt="2025-08-22T15:20:32.926" v="205" actId="47"/>
        <pc:sldMkLst>
          <pc:docMk/>
          <pc:sldMk cId="4187241284" sldId="293"/>
        </pc:sldMkLst>
      </pc:sldChg>
      <pc:sldChg chg="del">
        <pc:chgData name="Ricardo Florez" userId="ce13c320-ec8f-43bb-b90c-e284c64a0cb8" providerId="ADAL" clId="{52BEAFD5-BFD9-4C08-B5FE-44E13EA8B030}" dt="2025-08-22T15:20:33.707" v="208" actId="47"/>
        <pc:sldMkLst>
          <pc:docMk/>
          <pc:sldMk cId="1970965831" sldId="294"/>
        </pc:sldMkLst>
      </pc:sldChg>
      <pc:sldChg chg="del">
        <pc:chgData name="Ricardo Florez" userId="ce13c320-ec8f-43bb-b90c-e284c64a0cb8" providerId="ADAL" clId="{52BEAFD5-BFD9-4C08-B5FE-44E13EA8B030}" dt="2025-08-22T15:20:34.970" v="213" actId="47"/>
        <pc:sldMkLst>
          <pc:docMk/>
          <pc:sldMk cId="4012654934" sldId="295"/>
        </pc:sldMkLst>
      </pc:sldChg>
      <pc:sldChg chg="del">
        <pc:chgData name="Ricardo Florez" userId="ce13c320-ec8f-43bb-b90c-e284c64a0cb8" providerId="ADAL" clId="{52BEAFD5-BFD9-4C08-B5FE-44E13EA8B030}" dt="2025-08-22T15:20:27.396" v="186" actId="47"/>
        <pc:sldMkLst>
          <pc:docMk/>
          <pc:sldMk cId="770361743" sldId="310"/>
        </pc:sldMkLst>
      </pc:sldChg>
      <pc:sldChg chg="del">
        <pc:chgData name="Ricardo Florez" userId="ce13c320-ec8f-43bb-b90c-e284c64a0cb8" providerId="ADAL" clId="{52BEAFD5-BFD9-4C08-B5FE-44E13EA8B030}" dt="2025-08-22T15:20:27.133" v="185" actId="47"/>
        <pc:sldMkLst>
          <pc:docMk/>
          <pc:sldMk cId="1854978076" sldId="419"/>
        </pc:sldMkLst>
      </pc:sldChg>
      <pc:sldChg chg="del">
        <pc:chgData name="Ricardo Florez" userId="ce13c320-ec8f-43bb-b90c-e284c64a0cb8" providerId="ADAL" clId="{52BEAFD5-BFD9-4C08-B5FE-44E13EA8B030}" dt="2025-08-22T15:20:27.716" v="187" actId="47"/>
        <pc:sldMkLst>
          <pc:docMk/>
          <pc:sldMk cId="633463485" sldId="420"/>
        </pc:sldMkLst>
      </pc:sldChg>
      <pc:sldChg chg="del">
        <pc:chgData name="Ricardo Florez" userId="ce13c320-ec8f-43bb-b90c-e284c64a0cb8" providerId="ADAL" clId="{52BEAFD5-BFD9-4C08-B5FE-44E13EA8B030}" dt="2025-08-22T15:20:27.999" v="188" actId="47"/>
        <pc:sldMkLst>
          <pc:docMk/>
          <pc:sldMk cId="3843826032" sldId="421"/>
        </pc:sldMkLst>
      </pc:sldChg>
      <pc:sldChg chg="del">
        <pc:chgData name="Ricardo Florez" userId="ce13c320-ec8f-43bb-b90c-e284c64a0cb8" providerId="ADAL" clId="{52BEAFD5-BFD9-4C08-B5FE-44E13EA8B030}" dt="2025-08-22T15:20:28.590" v="190" actId="47"/>
        <pc:sldMkLst>
          <pc:docMk/>
          <pc:sldMk cId="986918546" sldId="423"/>
        </pc:sldMkLst>
      </pc:sldChg>
      <pc:sldChg chg="del">
        <pc:chgData name="Ricardo Florez" userId="ce13c320-ec8f-43bb-b90c-e284c64a0cb8" providerId="ADAL" clId="{52BEAFD5-BFD9-4C08-B5FE-44E13EA8B030}" dt="2025-08-22T15:20:28.282" v="189" actId="47"/>
        <pc:sldMkLst>
          <pc:docMk/>
          <pc:sldMk cId="3293660728" sldId="424"/>
        </pc:sldMkLst>
      </pc:sldChg>
      <pc:sldChg chg="del">
        <pc:chgData name="Ricardo Florez" userId="ce13c320-ec8f-43bb-b90c-e284c64a0cb8" providerId="ADAL" clId="{52BEAFD5-BFD9-4C08-B5FE-44E13EA8B030}" dt="2025-08-22T15:20:29.204" v="192" actId="47"/>
        <pc:sldMkLst>
          <pc:docMk/>
          <pc:sldMk cId="1922419717" sldId="425"/>
        </pc:sldMkLst>
      </pc:sldChg>
      <pc:sldChg chg="del">
        <pc:chgData name="Ricardo Florez" userId="ce13c320-ec8f-43bb-b90c-e284c64a0cb8" providerId="ADAL" clId="{52BEAFD5-BFD9-4C08-B5FE-44E13EA8B030}" dt="2025-08-22T15:20:28.890" v="191" actId="47"/>
        <pc:sldMkLst>
          <pc:docMk/>
          <pc:sldMk cId="2968311717" sldId="426"/>
        </pc:sldMkLst>
      </pc:sldChg>
      <pc:sldChg chg="del">
        <pc:chgData name="Ricardo Florez" userId="ce13c320-ec8f-43bb-b90c-e284c64a0cb8" providerId="ADAL" clId="{52BEAFD5-BFD9-4C08-B5FE-44E13EA8B030}" dt="2025-08-22T15:20:29.486" v="193" actId="47"/>
        <pc:sldMkLst>
          <pc:docMk/>
          <pc:sldMk cId="437393817" sldId="427"/>
        </pc:sldMkLst>
      </pc:sldChg>
      <pc:sldChg chg="del">
        <pc:chgData name="Ricardo Florez" userId="ce13c320-ec8f-43bb-b90c-e284c64a0cb8" providerId="ADAL" clId="{52BEAFD5-BFD9-4C08-B5FE-44E13EA8B030}" dt="2025-08-22T15:20:29.774" v="194" actId="47"/>
        <pc:sldMkLst>
          <pc:docMk/>
          <pc:sldMk cId="3009207180" sldId="428"/>
        </pc:sldMkLst>
      </pc:sldChg>
      <pc:sldChg chg="del">
        <pc:chgData name="Ricardo Florez" userId="ce13c320-ec8f-43bb-b90c-e284c64a0cb8" providerId="ADAL" clId="{52BEAFD5-BFD9-4C08-B5FE-44E13EA8B030}" dt="2025-08-22T15:20:30.062" v="195" actId="47"/>
        <pc:sldMkLst>
          <pc:docMk/>
          <pc:sldMk cId="4039558140" sldId="429"/>
        </pc:sldMkLst>
      </pc:sldChg>
      <pc:sldChg chg="del">
        <pc:chgData name="Ricardo Florez" userId="ce13c320-ec8f-43bb-b90c-e284c64a0cb8" providerId="ADAL" clId="{52BEAFD5-BFD9-4C08-B5FE-44E13EA8B030}" dt="2025-08-22T15:20:30.360" v="196" actId="47"/>
        <pc:sldMkLst>
          <pc:docMk/>
          <pc:sldMk cId="712839633" sldId="430"/>
        </pc:sldMkLst>
      </pc:sldChg>
      <pc:sldChg chg="del">
        <pc:chgData name="Ricardo Florez" userId="ce13c320-ec8f-43bb-b90c-e284c64a0cb8" providerId="ADAL" clId="{52BEAFD5-BFD9-4C08-B5FE-44E13EA8B030}" dt="2025-08-22T15:20:30.705" v="197" actId="47"/>
        <pc:sldMkLst>
          <pc:docMk/>
          <pc:sldMk cId="3090280832" sldId="431"/>
        </pc:sldMkLst>
      </pc:sldChg>
      <pc:sldChg chg="del">
        <pc:chgData name="Ricardo Florez" userId="ce13c320-ec8f-43bb-b90c-e284c64a0cb8" providerId="ADAL" clId="{52BEAFD5-BFD9-4C08-B5FE-44E13EA8B030}" dt="2025-08-22T15:20:30.982" v="198" actId="47"/>
        <pc:sldMkLst>
          <pc:docMk/>
          <pc:sldMk cId="1195730520" sldId="432"/>
        </pc:sldMkLst>
      </pc:sldChg>
      <pc:sldChg chg="del">
        <pc:chgData name="Ricardo Florez" userId="ce13c320-ec8f-43bb-b90c-e284c64a0cb8" providerId="ADAL" clId="{52BEAFD5-BFD9-4C08-B5FE-44E13EA8B030}" dt="2025-08-22T15:20:31.239" v="199" actId="47"/>
        <pc:sldMkLst>
          <pc:docMk/>
          <pc:sldMk cId="2325885061" sldId="433"/>
        </pc:sldMkLst>
      </pc:sldChg>
      <pc:sldChg chg="del">
        <pc:chgData name="Ricardo Florez" userId="ce13c320-ec8f-43bb-b90c-e284c64a0cb8" providerId="ADAL" clId="{52BEAFD5-BFD9-4C08-B5FE-44E13EA8B030}" dt="2025-08-22T15:20:31.521" v="200" actId="47"/>
        <pc:sldMkLst>
          <pc:docMk/>
          <pc:sldMk cId="2357174198" sldId="434"/>
        </pc:sldMkLst>
      </pc:sldChg>
      <pc:sldChg chg="del">
        <pc:chgData name="Ricardo Florez" userId="ce13c320-ec8f-43bb-b90c-e284c64a0cb8" providerId="ADAL" clId="{52BEAFD5-BFD9-4C08-B5FE-44E13EA8B030}" dt="2025-08-22T15:20:26.837" v="184" actId="47"/>
        <pc:sldMkLst>
          <pc:docMk/>
          <pc:sldMk cId="1890274024" sldId="435"/>
        </pc:sldMkLst>
      </pc:sldChg>
      <pc:sldChg chg="del">
        <pc:chgData name="Ricardo Florez" userId="ce13c320-ec8f-43bb-b90c-e284c64a0cb8" providerId="ADAL" clId="{52BEAFD5-BFD9-4C08-B5FE-44E13EA8B030}" dt="2025-08-22T15:20:31.790" v="201" actId="47"/>
        <pc:sldMkLst>
          <pc:docMk/>
          <pc:sldMk cId="2838127332" sldId="436"/>
        </pc:sldMkLst>
      </pc:sldChg>
      <pc:sldChg chg="del">
        <pc:chgData name="Ricardo Florez" userId="ce13c320-ec8f-43bb-b90c-e284c64a0cb8" providerId="ADAL" clId="{52BEAFD5-BFD9-4C08-B5FE-44E13EA8B030}" dt="2025-08-22T15:20:23.908" v="173" actId="47"/>
        <pc:sldMkLst>
          <pc:docMk/>
          <pc:sldMk cId="2689167825" sldId="437"/>
        </pc:sldMkLst>
      </pc:sldChg>
      <pc:sldChg chg="del">
        <pc:chgData name="Ricardo Florez" userId="ce13c320-ec8f-43bb-b90c-e284c64a0cb8" providerId="ADAL" clId="{52BEAFD5-BFD9-4C08-B5FE-44E13EA8B030}" dt="2025-08-22T15:20:24.161" v="174" actId="47"/>
        <pc:sldMkLst>
          <pc:docMk/>
          <pc:sldMk cId="74603733" sldId="438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90708B-EBBD-441C-AC43-9E924B30F2A3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0E8658-FD31-48F9-B384-4A940D03B0E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CO" sz="2400" b="1" dirty="0"/>
            <a:t>Stock </a:t>
          </a:r>
          <a:r>
            <a:rPr lang="es-CO" sz="2400" b="1" dirty="0" err="1"/>
            <a:t>Screener</a:t>
          </a:r>
          <a:r>
            <a:rPr lang="es-CO" sz="2400" b="1" dirty="0"/>
            <a:t>:</a:t>
          </a:r>
          <a:r>
            <a:rPr lang="es-CO" sz="2400" dirty="0"/>
            <a:t> Filtra acciones por más de 60 criterios.</a:t>
          </a:r>
          <a:endParaRPr lang="en-US" sz="2400" dirty="0"/>
        </a:p>
      </dgm:t>
    </dgm:pt>
    <dgm:pt modelId="{161A6A6D-B156-4E10-9439-EB446350AC7A}" type="parTrans" cxnId="{E1E49264-46B8-495E-8739-DA7E1FD5A108}">
      <dgm:prSet/>
      <dgm:spPr/>
      <dgm:t>
        <a:bodyPr/>
        <a:lstStyle/>
        <a:p>
          <a:endParaRPr lang="en-US"/>
        </a:p>
      </dgm:t>
    </dgm:pt>
    <dgm:pt modelId="{326A0FE0-6C39-48F9-ACE3-8C9BE55D8225}" type="sibTrans" cxnId="{E1E49264-46B8-495E-8739-DA7E1FD5A108}">
      <dgm:prSet/>
      <dgm:spPr/>
      <dgm:t>
        <a:bodyPr/>
        <a:lstStyle/>
        <a:p>
          <a:endParaRPr lang="en-US"/>
        </a:p>
      </dgm:t>
    </dgm:pt>
    <dgm:pt modelId="{8DB0D640-97AC-482D-BEC9-15C6DF0DCFE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CO" sz="2400" b="1" dirty="0"/>
            <a:t>Mapas de Calor (</a:t>
          </a:r>
          <a:r>
            <a:rPr lang="es-CO" sz="2400" b="1" dirty="0" err="1"/>
            <a:t>Heatmaps</a:t>
          </a:r>
          <a:r>
            <a:rPr lang="es-CO" sz="2400" b="1" dirty="0"/>
            <a:t>):</a:t>
          </a:r>
          <a:r>
            <a:rPr lang="es-CO" sz="2400" dirty="0"/>
            <a:t> Visualización rápida del mercado.</a:t>
          </a:r>
          <a:endParaRPr lang="en-US" sz="2400" dirty="0"/>
        </a:p>
      </dgm:t>
    </dgm:pt>
    <dgm:pt modelId="{A3BEECD6-413A-41D0-8944-4B84B2833A58}" type="parTrans" cxnId="{B9CE80EB-6578-4F2D-BCB3-71CD9F8F8E93}">
      <dgm:prSet/>
      <dgm:spPr/>
      <dgm:t>
        <a:bodyPr/>
        <a:lstStyle/>
        <a:p>
          <a:endParaRPr lang="en-US"/>
        </a:p>
      </dgm:t>
    </dgm:pt>
    <dgm:pt modelId="{FED7650E-796A-4EE8-B7DE-45CACD6827D9}" type="sibTrans" cxnId="{B9CE80EB-6578-4F2D-BCB3-71CD9F8F8E93}">
      <dgm:prSet/>
      <dgm:spPr/>
      <dgm:t>
        <a:bodyPr/>
        <a:lstStyle/>
        <a:p>
          <a:endParaRPr lang="en-US"/>
        </a:p>
      </dgm:t>
    </dgm:pt>
    <dgm:pt modelId="{2CCE651B-FD9F-44C4-8A0F-EBB209D7352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CO" sz="2400" b="1"/>
            <a:t>Gráficos Técnicos:</a:t>
          </a:r>
          <a:r>
            <a:rPr lang="es-CO" sz="2400"/>
            <a:t> Indicadores, patrones y tendencias.</a:t>
          </a:r>
          <a:endParaRPr lang="en-US" sz="2400"/>
        </a:p>
      </dgm:t>
    </dgm:pt>
    <dgm:pt modelId="{B6261D07-6C9C-4927-98DF-CFB30B908E4C}" type="parTrans" cxnId="{8225FD67-B83E-49A4-A869-B8F07C5D2D0A}">
      <dgm:prSet/>
      <dgm:spPr/>
      <dgm:t>
        <a:bodyPr/>
        <a:lstStyle/>
        <a:p>
          <a:endParaRPr lang="en-US"/>
        </a:p>
      </dgm:t>
    </dgm:pt>
    <dgm:pt modelId="{88B40F4B-C022-4AD4-A927-A5A28FCAD0F4}" type="sibTrans" cxnId="{8225FD67-B83E-49A4-A869-B8F07C5D2D0A}">
      <dgm:prSet/>
      <dgm:spPr/>
      <dgm:t>
        <a:bodyPr/>
        <a:lstStyle/>
        <a:p>
          <a:endParaRPr lang="en-US"/>
        </a:p>
      </dgm:t>
    </dgm:pt>
    <dgm:pt modelId="{78B8C11E-AE4E-4869-AA29-73C6F68C32B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CO" sz="2400" b="1"/>
            <a:t>Noticias &amp; Insider Trading:</a:t>
          </a:r>
          <a:r>
            <a:rPr lang="es-CO" sz="2400"/>
            <a:t> Información actualizada de mercado.</a:t>
          </a:r>
          <a:endParaRPr lang="en-US" sz="2400"/>
        </a:p>
      </dgm:t>
    </dgm:pt>
    <dgm:pt modelId="{A8F767D1-67E0-4ED9-8BBB-1B73BB435D4B}" type="parTrans" cxnId="{ECB27156-FC40-4FA7-852A-8D89276611D7}">
      <dgm:prSet/>
      <dgm:spPr/>
      <dgm:t>
        <a:bodyPr/>
        <a:lstStyle/>
        <a:p>
          <a:endParaRPr lang="en-US"/>
        </a:p>
      </dgm:t>
    </dgm:pt>
    <dgm:pt modelId="{04AAF631-B9C2-414E-AE80-41FDE0328619}" type="sibTrans" cxnId="{ECB27156-FC40-4FA7-852A-8D89276611D7}">
      <dgm:prSet/>
      <dgm:spPr/>
      <dgm:t>
        <a:bodyPr/>
        <a:lstStyle/>
        <a:p>
          <a:endParaRPr lang="en-US"/>
        </a:p>
      </dgm:t>
    </dgm:pt>
    <dgm:pt modelId="{365D401C-F807-4212-87F2-239386E7796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CO" sz="2400" b="1"/>
            <a:t>Backtests:</a:t>
          </a:r>
          <a:r>
            <a:rPr lang="es-CO" sz="2400"/>
            <a:t> Estrategias y rendimiento histórico (versión Elite).</a:t>
          </a:r>
          <a:endParaRPr lang="en-US" sz="2400"/>
        </a:p>
      </dgm:t>
    </dgm:pt>
    <dgm:pt modelId="{FDB3671C-F9A7-4175-B77E-552DF025EA64}" type="parTrans" cxnId="{B110EFE6-5A6B-471D-B7C7-350AEB52588B}">
      <dgm:prSet/>
      <dgm:spPr/>
      <dgm:t>
        <a:bodyPr/>
        <a:lstStyle/>
        <a:p>
          <a:endParaRPr lang="en-US"/>
        </a:p>
      </dgm:t>
    </dgm:pt>
    <dgm:pt modelId="{7696E4BE-2924-4339-87CC-9C5028D52120}" type="sibTrans" cxnId="{B110EFE6-5A6B-471D-B7C7-350AEB52588B}">
      <dgm:prSet/>
      <dgm:spPr/>
      <dgm:t>
        <a:bodyPr/>
        <a:lstStyle/>
        <a:p>
          <a:endParaRPr lang="en-US"/>
        </a:p>
      </dgm:t>
    </dgm:pt>
    <dgm:pt modelId="{DB14A36E-9FB2-4183-8DC4-7EB93283BCE4}" type="pres">
      <dgm:prSet presAssocID="{C890708B-EBBD-441C-AC43-9E924B30F2A3}" presName="root" presStyleCnt="0">
        <dgm:presLayoutVars>
          <dgm:dir/>
          <dgm:resizeHandles val="exact"/>
        </dgm:presLayoutVars>
      </dgm:prSet>
      <dgm:spPr/>
    </dgm:pt>
    <dgm:pt modelId="{BAF21677-1F7A-4499-8B19-256BA973E45F}" type="pres">
      <dgm:prSet presAssocID="{520E8658-FD31-48F9-B384-4A940D03B0E0}" presName="compNode" presStyleCnt="0"/>
      <dgm:spPr/>
    </dgm:pt>
    <dgm:pt modelId="{59A88398-5A5D-4EA6-A03B-9E6FA7A4EEC9}" type="pres">
      <dgm:prSet presAssocID="{520E8658-FD31-48F9-B384-4A940D03B0E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ie chart"/>
        </a:ext>
      </dgm:extLst>
    </dgm:pt>
    <dgm:pt modelId="{F721AC77-1B00-41B4-B8EA-7C31247820B9}" type="pres">
      <dgm:prSet presAssocID="{520E8658-FD31-48F9-B384-4A940D03B0E0}" presName="spaceRect" presStyleCnt="0"/>
      <dgm:spPr/>
    </dgm:pt>
    <dgm:pt modelId="{DE5258C8-C6A0-447D-B0A7-719275976827}" type="pres">
      <dgm:prSet presAssocID="{520E8658-FD31-48F9-B384-4A940D03B0E0}" presName="textRect" presStyleLbl="revTx" presStyleIdx="0" presStyleCnt="5">
        <dgm:presLayoutVars>
          <dgm:chMax val="1"/>
          <dgm:chPref val="1"/>
        </dgm:presLayoutVars>
      </dgm:prSet>
      <dgm:spPr/>
    </dgm:pt>
    <dgm:pt modelId="{3D137228-A328-49ED-9E15-026E28F5A841}" type="pres">
      <dgm:prSet presAssocID="{326A0FE0-6C39-48F9-ACE3-8C9BE55D8225}" presName="sibTrans" presStyleCnt="0"/>
      <dgm:spPr/>
    </dgm:pt>
    <dgm:pt modelId="{EAC96F97-874C-48CE-8150-6970F627E3CD}" type="pres">
      <dgm:prSet presAssocID="{8DB0D640-97AC-482D-BEC9-15C6DF0DCFE5}" presName="compNode" presStyleCnt="0"/>
      <dgm:spPr/>
    </dgm:pt>
    <dgm:pt modelId="{AF7EA09F-7726-4088-9CBC-E72D87D5CD2F}" type="pres">
      <dgm:prSet presAssocID="{8DB0D640-97AC-482D-BEC9-15C6DF0DCFE5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DB83ED18-85B3-4674-A1A1-D895FF2AB179}" type="pres">
      <dgm:prSet presAssocID="{8DB0D640-97AC-482D-BEC9-15C6DF0DCFE5}" presName="spaceRect" presStyleCnt="0"/>
      <dgm:spPr/>
    </dgm:pt>
    <dgm:pt modelId="{397D0677-72C9-4900-9A28-F65B344E0759}" type="pres">
      <dgm:prSet presAssocID="{8DB0D640-97AC-482D-BEC9-15C6DF0DCFE5}" presName="textRect" presStyleLbl="revTx" presStyleIdx="1" presStyleCnt="5">
        <dgm:presLayoutVars>
          <dgm:chMax val="1"/>
          <dgm:chPref val="1"/>
        </dgm:presLayoutVars>
      </dgm:prSet>
      <dgm:spPr/>
    </dgm:pt>
    <dgm:pt modelId="{61C9144D-5CCB-4F32-801B-5F30EC6FC44F}" type="pres">
      <dgm:prSet presAssocID="{FED7650E-796A-4EE8-B7DE-45CACD6827D9}" presName="sibTrans" presStyleCnt="0"/>
      <dgm:spPr/>
    </dgm:pt>
    <dgm:pt modelId="{DD46E7FC-EB9D-4262-A4EE-C8B272AD0DC1}" type="pres">
      <dgm:prSet presAssocID="{2CCE651B-FD9F-44C4-8A0F-EBB209D7352A}" presName="compNode" presStyleCnt="0"/>
      <dgm:spPr/>
    </dgm:pt>
    <dgm:pt modelId="{21371807-A8D7-459B-8C32-F5588953C493}" type="pres">
      <dgm:prSet presAssocID="{2CCE651B-FD9F-44C4-8A0F-EBB209D7352A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C0C7C725-C692-457D-86FC-9BB591BF37F3}" type="pres">
      <dgm:prSet presAssocID="{2CCE651B-FD9F-44C4-8A0F-EBB209D7352A}" presName="spaceRect" presStyleCnt="0"/>
      <dgm:spPr/>
    </dgm:pt>
    <dgm:pt modelId="{2DD9EF71-B167-4B1B-9164-993338D79EA6}" type="pres">
      <dgm:prSet presAssocID="{2CCE651B-FD9F-44C4-8A0F-EBB209D7352A}" presName="textRect" presStyleLbl="revTx" presStyleIdx="2" presStyleCnt="5">
        <dgm:presLayoutVars>
          <dgm:chMax val="1"/>
          <dgm:chPref val="1"/>
        </dgm:presLayoutVars>
      </dgm:prSet>
      <dgm:spPr/>
    </dgm:pt>
    <dgm:pt modelId="{B84EF8DB-CD45-48E4-8554-5C676DCD767E}" type="pres">
      <dgm:prSet presAssocID="{88B40F4B-C022-4AD4-A927-A5A28FCAD0F4}" presName="sibTrans" presStyleCnt="0"/>
      <dgm:spPr/>
    </dgm:pt>
    <dgm:pt modelId="{191136E3-A71C-493B-9649-E753C3310C86}" type="pres">
      <dgm:prSet presAssocID="{78B8C11E-AE4E-4869-AA29-73C6F68C32BF}" presName="compNode" presStyleCnt="0"/>
      <dgm:spPr/>
    </dgm:pt>
    <dgm:pt modelId="{5390D1DB-60CD-464F-8316-F6ACBA886C53}" type="pres">
      <dgm:prSet presAssocID="{78B8C11E-AE4E-4869-AA29-73C6F68C32BF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riódico"/>
        </a:ext>
      </dgm:extLst>
    </dgm:pt>
    <dgm:pt modelId="{65AD54CC-642B-46D6-9132-295C99761800}" type="pres">
      <dgm:prSet presAssocID="{78B8C11E-AE4E-4869-AA29-73C6F68C32BF}" presName="spaceRect" presStyleCnt="0"/>
      <dgm:spPr/>
    </dgm:pt>
    <dgm:pt modelId="{2DE0858B-DC73-48D7-A6C0-56B2C27D393B}" type="pres">
      <dgm:prSet presAssocID="{78B8C11E-AE4E-4869-AA29-73C6F68C32BF}" presName="textRect" presStyleLbl="revTx" presStyleIdx="3" presStyleCnt="5">
        <dgm:presLayoutVars>
          <dgm:chMax val="1"/>
          <dgm:chPref val="1"/>
        </dgm:presLayoutVars>
      </dgm:prSet>
      <dgm:spPr/>
    </dgm:pt>
    <dgm:pt modelId="{2E74BA32-50A4-4F4C-B3C4-FCF610F33717}" type="pres">
      <dgm:prSet presAssocID="{04AAF631-B9C2-414E-AE80-41FDE0328619}" presName="sibTrans" presStyleCnt="0"/>
      <dgm:spPr/>
    </dgm:pt>
    <dgm:pt modelId="{764FA778-1DC7-419B-9091-47F9834CBF7E}" type="pres">
      <dgm:prSet presAssocID="{365D401C-F807-4212-87F2-239386E77963}" presName="compNode" presStyleCnt="0"/>
      <dgm:spPr/>
    </dgm:pt>
    <dgm:pt modelId="{6D24C06C-4150-4ACE-979E-567F7B746136}" type="pres">
      <dgm:prSet presAssocID="{365D401C-F807-4212-87F2-239386E77963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esentation with Bar Chart"/>
        </a:ext>
      </dgm:extLst>
    </dgm:pt>
    <dgm:pt modelId="{38C0EF8B-4CA7-4D48-ABCB-E4D1A45E0A89}" type="pres">
      <dgm:prSet presAssocID="{365D401C-F807-4212-87F2-239386E77963}" presName="spaceRect" presStyleCnt="0"/>
      <dgm:spPr/>
    </dgm:pt>
    <dgm:pt modelId="{600A7CB5-BA72-4A49-814F-75335CCBF78E}" type="pres">
      <dgm:prSet presAssocID="{365D401C-F807-4212-87F2-239386E77963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E1E49264-46B8-495E-8739-DA7E1FD5A108}" srcId="{C890708B-EBBD-441C-AC43-9E924B30F2A3}" destId="{520E8658-FD31-48F9-B384-4A940D03B0E0}" srcOrd="0" destOrd="0" parTransId="{161A6A6D-B156-4E10-9439-EB446350AC7A}" sibTransId="{326A0FE0-6C39-48F9-ACE3-8C9BE55D8225}"/>
    <dgm:cxn modelId="{8225FD67-B83E-49A4-A869-B8F07C5D2D0A}" srcId="{C890708B-EBBD-441C-AC43-9E924B30F2A3}" destId="{2CCE651B-FD9F-44C4-8A0F-EBB209D7352A}" srcOrd="2" destOrd="0" parTransId="{B6261D07-6C9C-4927-98DF-CFB30B908E4C}" sibTransId="{88B40F4B-C022-4AD4-A927-A5A28FCAD0F4}"/>
    <dgm:cxn modelId="{56FD5F70-E96B-4F93-85F7-8D6D17F2C923}" type="presOf" srcId="{78B8C11E-AE4E-4869-AA29-73C6F68C32BF}" destId="{2DE0858B-DC73-48D7-A6C0-56B2C27D393B}" srcOrd="0" destOrd="0" presId="urn:microsoft.com/office/officeart/2018/2/layout/IconLabelList"/>
    <dgm:cxn modelId="{BAB8CC72-5599-460D-BE3D-E1DF95F7EDA1}" type="presOf" srcId="{8DB0D640-97AC-482D-BEC9-15C6DF0DCFE5}" destId="{397D0677-72C9-4900-9A28-F65B344E0759}" srcOrd="0" destOrd="0" presId="urn:microsoft.com/office/officeart/2018/2/layout/IconLabelList"/>
    <dgm:cxn modelId="{ECB27156-FC40-4FA7-852A-8D89276611D7}" srcId="{C890708B-EBBD-441C-AC43-9E924B30F2A3}" destId="{78B8C11E-AE4E-4869-AA29-73C6F68C32BF}" srcOrd="3" destOrd="0" parTransId="{A8F767D1-67E0-4ED9-8BBB-1B73BB435D4B}" sibTransId="{04AAF631-B9C2-414E-AE80-41FDE0328619}"/>
    <dgm:cxn modelId="{C32A559E-0473-4C6B-9114-218118796A79}" type="presOf" srcId="{365D401C-F807-4212-87F2-239386E77963}" destId="{600A7CB5-BA72-4A49-814F-75335CCBF78E}" srcOrd="0" destOrd="0" presId="urn:microsoft.com/office/officeart/2018/2/layout/IconLabelList"/>
    <dgm:cxn modelId="{F59181D0-6B85-470C-A5B8-F4EEB9B34062}" type="presOf" srcId="{2CCE651B-FD9F-44C4-8A0F-EBB209D7352A}" destId="{2DD9EF71-B167-4B1B-9164-993338D79EA6}" srcOrd="0" destOrd="0" presId="urn:microsoft.com/office/officeart/2018/2/layout/IconLabelList"/>
    <dgm:cxn modelId="{B110EFE6-5A6B-471D-B7C7-350AEB52588B}" srcId="{C890708B-EBBD-441C-AC43-9E924B30F2A3}" destId="{365D401C-F807-4212-87F2-239386E77963}" srcOrd="4" destOrd="0" parTransId="{FDB3671C-F9A7-4175-B77E-552DF025EA64}" sibTransId="{7696E4BE-2924-4339-87CC-9C5028D52120}"/>
    <dgm:cxn modelId="{B9CE80EB-6578-4F2D-BCB3-71CD9F8F8E93}" srcId="{C890708B-EBBD-441C-AC43-9E924B30F2A3}" destId="{8DB0D640-97AC-482D-BEC9-15C6DF0DCFE5}" srcOrd="1" destOrd="0" parTransId="{A3BEECD6-413A-41D0-8944-4B84B2833A58}" sibTransId="{FED7650E-796A-4EE8-B7DE-45CACD6827D9}"/>
    <dgm:cxn modelId="{EF8039EF-18EE-4BC7-9B66-DD683D4712AC}" type="presOf" srcId="{C890708B-EBBD-441C-AC43-9E924B30F2A3}" destId="{DB14A36E-9FB2-4183-8DC4-7EB93283BCE4}" srcOrd="0" destOrd="0" presId="urn:microsoft.com/office/officeart/2018/2/layout/IconLabelList"/>
    <dgm:cxn modelId="{B6E356FC-C385-4B6E-A2EC-D9AC88540048}" type="presOf" srcId="{520E8658-FD31-48F9-B384-4A940D03B0E0}" destId="{DE5258C8-C6A0-447D-B0A7-719275976827}" srcOrd="0" destOrd="0" presId="urn:microsoft.com/office/officeart/2018/2/layout/IconLabelList"/>
    <dgm:cxn modelId="{094B5848-3A7F-4F7A-BFAA-1C824D56D273}" type="presParOf" srcId="{DB14A36E-9FB2-4183-8DC4-7EB93283BCE4}" destId="{BAF21677-1F7A-4499-8B19-256BA973E45F}" srcOrd="0" destOrd="0" presId="urn:microsoft.com/office/officeart/2018/2/layout/IconLabelList"/>
    <dgm:cxn modelId="{7C3121D1-FCCE-44AB-AD31-73C08E383941}" type="presParOf" srcId="{BAF21677-1F7A-4499-8B19-256BA973E45F}" destId="{59A88398-5A5D-4EA6-A03B-9E6FA7A4EEC9}" srcOrd="0" destOrd="0" presId="urn:microsoft.com/office/officeart/2018/2/layout/IconLabelList"/>
    <dgm:cxn modelId="{8F34CBB1-47B4-4C4B-BF97-13603A9DB797}" type="presParOf" srcId="{BAF21677-1F7A-4499-8B19-256BA973E45F}" destId="{F721AC77-1B00-41B4-B8EA-7C31247820B9}" srcOrd="1" destOrd="0" presId="urn:microsoft.com/office/officeart/2018/2/layout/IconLabelList"/>
    <dgm:cxn modelId="{2EC81691-D60F-477C-AE60-5915107B4C45}" type="presParOf" srcId="{BAF21677-1F7A-4499-8B19-256BA973E45F}" destId="{DE5258C8-C6A0-447D-B0A7-719275976827}" srcOrd="2" destOrd="0" presId="urn:microsoft.com/office/officeart/2018/2/layout/IconLabelList"/>
    <dgm:cxn modelId="{DA8D0F9B-D778-4BBA-8259-0EB573C0284E}" type="presParOf" srcId="{DB14A36E-9FB2-4183-8DC4-7EB93283BCE4}" destId="{3D137228-A328-49ED-9E15-026E28F5A841}" srcOrd="1" destOrd="0" presId="urn:microsoft.com/office/officeart/2018/2/layout/IconLabelList"/>
    <dgm:cxn modelId="{F36BC3D7-6B0D-49D4-BB0C-F9145DF1F4A3}" type="presParOf" srcId="{DB14A36E-9FB2-4183-8DC4-7EB93283BCE4}" destId="{EAC96F97-874C-48CE-8150-6970F627E3CD}" srcOrd="2" destOrd="0" presId="urn:microsoft.com/office/officeart/2018/2/layout/IconLabelList"/>
    <dgm:cxn modelId="{5DDB056E-7444-4531-A281-A9784DCD0F6F}" type="presParOf" srcId="{EAC96F97-874C-48CE-8150-6970F627E3CD}" destId="{AF7EA09F-7726-4088-9CBC-E72D87D5CD2F}" srcOrd="0" destOrd="0" presId="urn:microsoft.com/office/officeart/2018/2/layout/IconLabelList"/>
    <dgm:cxn modelId="{5F11D1F1-4C74-4609-B46E-63CBF4F94AA2}" type="presParOf" srcId="{EAC96F97-874C-48CE-8150-6970F627E3CD}" destId="{DB83ED18-85B3-4674-A1A1-D895FF2AB179}" srcOrd="1" destOrd="0" presId="urn:microsoft.com/office/officeart/2018/2/layout/IconLabelList"/>
    <dgm:cxn modelId="{00CFA599-2516-4A03-ADB6-1D829F0A3087}" type="presParOf" srcId="{EAC96F97-874C-48CE-8150-6970F627E3CD}" destId="{397D0677-72C9-4900-9A28-F65B344E0759}" srcOrd="2" destOrd="0" presId="urn:microsoft.com/office/officeart/2018/2/layout/IconLabelList"/>
    <dgm:cxn modelId="{243150D7-7087-4BDC-836E-35742C3EF459}" type="presParOf" srcId="{DB14A36E-9FB2-4183-8DC4-7EB93283BCE4}" destId="{61C9144D-5CCB-4F32-801B-5F30EC6FC44F}" srcOrd="3" destOrd="0" presId="urn:microsoft.com/office/officeart/2018/2/layout/IconLabelList"/>
    <dgm:cxn modelId="{A6235018-BEDD-497D-BF52-BC6D22BC2E8E}" type="presParOf" srcId="{DB14A36E-9FB2-4183-8DC4-7EB93283BCE4}" destId="{DD46E7FC-EB9D-4262-A4EE-C8B272AD0DC1}" srcOrd="4" destOrd="0" presId="urn:microsoft.com/office/officeart/2018/2/layout/IconLabelList"/>
    <dgm:cxn modelId="{5F7594F4-249E-4768-93D8-A0C36D0D8777}" type="presParOf" srcId="{DD46E7FC-EB9D-4262-A4EE-C8B272AD0DC1}" destId="{21371807-A8D7-459B-8C32-F5588953C493}" srcOrd="0" destOrd="0" presId="urn:microsoft.com/office/officeart/2018/2/layout/IconLabelList"/>
    <dgm:cxn modelId="{6D95FF51-6A08-4858-A161-F60D900D6B5C}" type="presParOf" srcId="{DD46E7FC-EB9D-4262-A4EE-C8B272AD0DC1}" destId="{C0C7C725-C692-457D-86FC-9BB591BF37F3}" srcOrd="1" destOrd="0" presId="urn:microsoft.com/office/officeart/2018/2/layout/IconLabelList"/>
    <dgm:cxn modelId="{024290E9-E07A-405A-80FB-2F8BB554A8A7}" type="presParOf" srcId="{DD46E7FC-EB9D-4262-A4EE-C8B272AD0DC1}" destId="{2DD9EF71-B167-4B1B-9164-993338D79EA6}" srcOrd="2" destOrd="0" presId="urn:microsoft.com/office/officeart/2018/2/layout/IconLabelList"/>
    <dgm:cxn modelId="{5E768AC3-CF3C-4B6E-9FE8-8449B54961D2}" type="presParOf" srcId="{DB14A36E-9FB2-4183-8DC4-7EB93283BCE4}" destId="{B84EF8DB-CD45-48E4-8554-5C676DCD767E}" srcOrd="5" destOrd="0" presId="urn:microsoft.com/office/officeart/2018/2/layout/IconLabelList"/>
    <dgm:cxn modelId="{E994007F-63A7-4AEC-B100-58002A78D56D}" type="presParOf" srcId="{DB14A36E-9FB2-4183-8DC4-7EB93283BCE4}" destId="{191136E3-A71C-493B-9649-E753C3310C86}" srcOrd="6" destOrd="0" presId="urn:microsoft.com/office/officeart/2018/2/layout/IconLabelList"/>
    <dgm:cxn modelId="{2B78C128-6720-4FCB-A700-7CC62E9DCDCB}" type="presParOf" srcId="{191136E3-A71C-493B-9649-E753C3310C86}" destId="{5390D1DB-60CD-464F-8316-F6ACBA886C53}" srcOrd="0" destOrd="0" presId="urn:microsoft.com/office/officeart/2018/2/layout/IconLabelList"/>
    <dgm:cxn modelId="{CD624622-7A0B-44F2-B587-E71D58BFC4BB}" type="presParOf" srcId="{191136E3-A71C-493B-9649-E753C3310C86}" destId="{65AD54CC-642B-46D6-9132-295C99761800}" srcOrd="1" destOrd="0" presId="urn:microsoft.com/office/officeart/2018/2/layout/IconLabelList"/>
    <dgm:cxn modelId="{189CFA3C-8A04-4A62-B6A3-9522A1295597}" type="presParOf" srcId="{191136E3-A71C-493B-9649-E753C3310C86}" destId="{2DE0858B-DC73-48D7-A6C0-56B2C27D393B}" srcOrd="2" destOrd="0" presId="urn:microsoft.com/office/officeart/2018/2/layout/IconLabelList"/>
    <dgm:cxn modelId="{C6992BF5-3EEB-40BC-8C68-BFA43F4C2A96}" type="presParOf" srcId="{DB14A36E-9FB2-4183-8DC4-7EB93283BCE4}" destId="{2E74BA32-50A4-4F4C-B3C4-FCF610F33717}" srcOrd="7" destOrd="0" presId="urn:microsoft.com/office/officeart/2018/2/layout/IconLabelList"/>
    <dgm:cxn modelId="{56F38224-F53D-4185-BB06-14061E35AEF8}" type="presParOf" srcId="{DB14A36E-9FB2-4183-8DC4-7EB93283BCE4}" destId="{764FA778-1DC7-419B-9091-47F9834CBF7E}" srcOrd="8" destOrd="0" presId="urn:microsoft.com/office/officeart/2018/2/layout/IconLabelList"/>
    <dgm:cxn modelId="{3E36D8A6-0FAC-4716-9D8F-D4B5309434B1}" type="presParOf" srcId="{764FA778-1DC7-419B-9091-47F9834CBF7E}" destId="{6D24C06C-4150-4ACE-979E-567F7B746136}" srcOrd="0" destOrd="0" presId="urn:microsoft.com/office/officeart/2018/2/layout/IconLabelList"/>
    <dgm:cxn modelId="{DF07677E-1160-4D95-B4A7-FAD8D2E6CB19}" type="presParOf" srcId="{764FA778-1DC7-419B-9091-47F9834CBF7E}" destId="{38C0EF8B-4CA7-4D48-ABCB-E4D1A45E0A89}" srcOrd="1" destOrd="0" presId="urn:microsoft.com/office/officeart/2018/2/layout/IconLabelList"/>
    <dgm:cxn modelId="{84B52C8B-9701-4B3D-99D1-AE3D2CFDE63A}" type="presParOf" srcId="{764FA778-1DC7-419B-9091-47F9834CBF7E}" destId="{600A7CB5-BA72-4A49-814F-75335CCBF78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88398-5A5D-4EA6-A03B-9E6FA7A4EEC9}">
      <dsp:nvSpPr>
        <dsp:cNvPr id="0" name=""/>
        <dsp:cNvSpPr/>
      </dsp:nvSpPr>
      <dsp:spPr>
        <a:xfrm>
          <a:off x="3551346" y="442018"/>
          <a:ext cx="806044" cy="8060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5258C8-C6A0-447D-B0A7-719275976827}">
      <dsp:nvSpPr>
        <dsp:cNvPr id="0" name=""/>
        <dsp:cNvSpPr/>
      </dsp:nvSpPr>
      <dsp:spPr>
        <a:xfrm>
          <a:off x="3058763" y="1784484"/>
          <a:ext cx="1791210" cy="2233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b="1" kern="1200" dirty="0"/>
            <a:t>Stock </a:t>
          </a:r>
          <a:r>
            <a:rPr lang="es-CO" sz="2400" b="1" kern="1200" dirty="0" err="1"/>
            <a:t>Screener</a:t>
          </a:r>
          <a:r>
            <a:rPr lang="es-CO" sz="2400" b="1" kern="1200" dirty="0"/>
            <a:t>:</a:t>
          </a:r>
          <a:r>
            <a:rPr lang="es-CO" sz="2400" kern="1200" dirty="0"/>
            <a:t> Filtra acciones por más de 60 criterios.</a:t>
          </a:r>
          <a:endParaRPr lang="en-US" sz="2400" kern="1200" dirty="0"/>
        </a:p>
      </dsp:txBody>
      <dsp:txXfrm>
        <a:off x="3058763" y="1784484"/>
        <a:ext cx="1791210" cy="2233416"/>
      </dsp:txXfrm>
    </dsp:sp>
    <dsp:sp modelId="{AF7EA09F-7726-4088-9CBC-E72D87D5CD2F}">
      <dsp:nvSpPr>
        <dsp:cNvPr id="0" name=""/>
        <dsp:cNvSpPr/>
      </dsp:nvSpPr>
      <dsp:spPr>
        <a:xfrm>
          <a:off x="5656019" y="442018"/>
          <a:ext cx="806044" cy="8060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7D0677-72C9-4900-9A28-F65B344E0759}">
      <dsp:nvSpPr>
        <dsp:cNvPr id="0" name=""/>
        <dsp:cNvSpPr/>
      </dsp:nvSpPr>
      <dsp:spPr>
        <a:xfrm>
          <a:off x="5163436" y="1784484"/>
          <a:ext cx="1791210" cy="2233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b="1" kern="1200" dirty="0"/>
            <a:t>Mapas de Calor (</a:t>
          </a:r>
          <a:r>
            <a:rPr lang="es-CO" sz="2400" b="1" kern="1200" dirty="0" err="1"/>
            <a:t>Heatmaps</a:t>
          </a:r>
          <a:r>
            <a:rPr lang="es-CO" sz="2400" b="1" kern="1200" dirty="0"/>
            <a:t>):</a:t>
          </a:r>
          <a:r>
            <a:rPr lang="es-CO" sz="2400" kern="1200" dirty="0"/>
            <a:t> Visualización rápida del mercado.</a:t>
          </a:r>
          <a:endParaRPr lang="en-US" sz="2400" kern="1200" dirty="0"/>
        </a:p>
      </dsp:txBody>
      <dsp:txXfrm>
        <a:off x="5163436" y="1784484"/>
        <a:ext cx="1791210" cy="2233416"/>
      </dsp:txXfrm>
    </dsp:sp>
    <dsp:sp modelId="{21371807-A8D7-459B-8C32-F5588953C493}">
      <dsp:nvSpPr>
        <dsp:cNvPr id="0" name=""/>
        <dsp:cNvSpPr/>
      </dsp:nvSpPr>
      <dsp:spPr>
        <a:xfrm>
          <a:off x="7760692" y="442018"/>
          <a:ext cx="806044" cy="8060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D9EF71-B167-4B1B-9164-993338D79EA6}">
      <dsp:nvSpPr>
        <dsp:cNvPr id="0" name=""/>
        <dsp:cNvSpPr/>
      </dsp:nvSpPr>
      <dsp:spPr>
        <a:xfrm>
          <a:off x="7268109" y="1784484"/>
          <a:ext cx="1791210" cy="2233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b="1" kern="1200"/>
            <a:t>Gráficos Técnicos:</a:t>
          </a:r>
          <a:r>
            <a:rPr lang="es-CO" sz="2400" kern="1200"/>
            <a:t> Indicadores, patrones y tendencias.</a:t>
          </a:r>
          <a:endParaRPr lang="en-US" sz="2400" kern="1200"/>
        </a:p>
      </dsp:txBody>
      <dsp:txXfrm>
        <a:off x="7268109" y="1784484"/>
        <a:ext cx="1791210" cy="2233416"/>
      </dsp:txXfrm>
    </dsp:sp>
    <dsp:sp modelId="{5390D1DB-60CD-464F-8316-F6ACBA886C53}">
      <dsp:nvSpPr>
        <dsp:cNvPr id="0" name=""/>
        <dsp:cNvSpPr/>
      </dsp:nvSpPr>
      <dsp:spPr>
        <a:xfrm>
          <a:off x="9865364" y="442018"/>
          <a:ext cx="806044" cy="80604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E0858B-DC73-48D7-A6C0-56B2C27D393B}">
      <dsp:nvSpPr>
        <dsp:cNvPr id="0" name=""/>
        <dsp:cNvSpPr/>
      </dsp:nvSpPr>
      <dsp:spPr>
        <a:xfrm>
          <a:off x="9372781" y="1784484"/>
          <a:ext cx="1791210" cy="2233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b="1" kern="1200"/>
            <a:t>Noticias &amp; Insider Trading:</a:t>
          </a:r>
          <a:r>
            <a:rPr lang="es-CO" sz="2400" kern="1200"/>
            <a:t> Información actualizada de mercado.</a:t>
          </a:r>
          <a:endParaRPr lang="en-US" sz="2400" kern="1200"/>
        </a:p>
      </dsp:txBody>
      <dsp:txXfrm>
        <a:off x="9372781" y="1784484"/>
        <a:ext cx="1791210" cy="2233416"/>
      </dsp:txXfrm>
    </dsp:sp>
    <dsp:sp modelId="{6D24C06C-4150-4ACE-979E-567F7B746136}">
      <dsp:nvSpPr>
        <dsp:cNvPr id="0" name=""/>
        <dsp:cNvSpPr/>
      </dsp:nvSpPr>
      <dsp:spPr>
        <a:xfrm>
          <a:off x="11970037" y="442018"/>
          <a:ext cx="806044" cy="80604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0A7CB5-BA72-4A49-814F-75335CCBF78E}">
      <dsp:nvSpPr>
        <dsp:cNvPr id="0" name=""/>
        <dsp:cNvSpPr/>
      </dsp:nvSpPr>
      <dsp:spPr>
        <a:xfrm>
          <a:off x="11477454" y="1784484"/>
          <a:ext cx="1791210" cy="2233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b="1" kern="1200"/>
            <a:t>Backtests:</a:t>
          </a:r>
          <a:r>
            <a:rPr lang="es-CO" sz="2400" kern="1200"/>
            <a:t> Estrategias y rendimiento histórico (versión Elite).</a:t>
          </a:r>
          <a:endParaRPr lang="en-US" sz="2400" kern="1200"/>
        </a:p>
      </dsp:txBody>
      <dsp:txXfrm>
        <a:off x="11477454" y="1784484"/>
        <a:ext cx="1791210" cy="22334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05B27-3E20-4EF7-B53A-D2F0283D0B4F}" type="datetimeFigureOut">
              <a:rPr lang="es-CO" smtClean="0"/>
              <a:t>22/08/2025</a:t>
            </a:fld>
            <a:endParaRPr lang="es-C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892DE-F90C-4C6F-B806-A8C782D5C7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48648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finviz.com/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.pn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diagramQuickStyle" Target="../diagrams/quickStyle1.xml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diagramLayout" Target="../diagrams/layout1.xml"/><Relationship Id="rId2" Type="http://schemas.openxmlformats.org/officeDocument/2006/relationships/image" Target="../media/image4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diagramData" Target="../diagrams/data1.xml"/><Relationship Id="rId5" Type="http://schemas.openxmlformats.org/officeDocument/2006/relationships/image" Target="../media/image7.svg"/><Relationship Id="rId15" Type="http://schemas.microsoft.com/office/2007/relationships/diagramDrawing" Target="../diagrams/drawing1.xml"/><Relationship Id="rId10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.png"/><Relationship Id="rId5" Type="http://schemas.openxmlformats.org/officeDocument/2006/relationships/image" Target="../media/image7.svg"/><Relationship Id="rId10" Type="http://schemas.openxmlformats.org/officeDocument/2006/relationships/image" Target="../media/image23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vierteacademy.com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-95249"/>
            <a:ext cx="14445625" cy="10382250"/>
          </a:xfrm>
          <a:custGeom>
            <a:avLst/>
            <a:gdLst/>
            <a:ahLst/>
            <a:cxnLst/>
            <a:rect l="l" t="t" r="r" b="b"/>
            <a:pathLst>
              <a:path w="14445625" h="10631407">
                <a:moveTo>
                  <a:pt x="0" y="0"/>
                </a:moveTo>
                <a:lnTo>
                  <a:pt x="14445625" y="0"/>
                </a:lnTo>
                <a:lnTo>
                  <a:pt x="14445625" y="10631408"/>
                </a:lnTo>
                <a:lnTo>
                  <a:pt x="0" y="106314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4148" b="-24148"/>
            </a:stretch>
          </a:blipFill>
        </p:spPr>
        <p:txBody>
          <a:bodyPr/>
          <a:lstStyle/>
          <a:p>
            <a:endParaRPr lang="es-US" noProof="0" dirty="0"/>
          </a:p>
        </p:txBody>
      </p:sp>
      <p:sp>
        <p:nvSpPr>
          <p:cNvPr id="4" name="Freeform 4"/>
          <p:cNvSpPr/>
          <p:nvPr/>
        </p:nvSpPr>
        <p:spPr>
          <a:xfrm>
            <a:off x="304800" y="134782"/>
            <a:ext cx="3397012" cy="4922616"/>
          </a:xfrm>
          <a:custGeom>
            <a:avLst/>
            <a:gdLst/>
            <a:ahLst/>
            <a:cxnLst/>
            <a:rect l="l" t="t" r="r" b="b"/>
            <a:pathLst>
              <a:path w="3397012" h="4922616">
                <a:moveTo>
                  <a:pt x="0" y="0"/>
                </a:moveTo>
                <a:lnTo>
                  <a:pt x="3397012" y="0"/>
                </a:lnTo>
                <a:lnTo>
                  <a:pt x="3397012" y="4922616"/>
                </a:lnTo>
                <a:lnTo>
                  <a:pt x="0" y="49226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sp>
        <p:nvSpPr>
          <p:cNvPr id="5" name="TextBox 5"/>
          <p:cNvSpPr txBox="1"/>
          <p:nvPr/>
        </p:nvSpPr>
        <p:spPr>
          <a:xfrm>
            <a:off x="140047" y="6141418"/>
            <a:ext cx="16297206" cy="22993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598"/>
              </a:lnSpc>
            </a:pPr>
            <a:r>
              <a:rPr lang="es-CO" sz="9600" i="1" dirty="0"/>
              <a:t>Finviz: Herramienta de Análisis Bursátil Profesional</a:t>
            </a:r>
            <a:endParaRPr lang="es-US" sz="9998" b="1" i="1" noProof="0" dirty="0">
              <a:solidFill>
                <a:srgbClr val="232323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rdo Bold"/>
              <a:ea typeface="Cardo Bold"/>
              <a:cs typeface="Cardo Bold"/>
              <a:sym typeface="Cardo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60459" y="8844168"/>
            <a:ext cx="13100780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16"/>
              </a:lnSpc>
            </a:pPr>
            <a:r>
              <a:rPr lang="es-CO" sz="6000" i="1" dirty="0">
                <a:solidFill>
                  <a:schemeClr val="bg1"/>
                </a:solidFill>
              </a:rPr>
              <a:t>Visualiza, analiza y toma decisiones </a:t>
            </a:r>
          </a:p>
          <a:p>
            <a:pPr>
              <a:lnSpc>
                <a:spcPts val="4816"/>
              </a:lnSpc>
            </a:pPr>
            <a:r>
              <a:rPr lang="es-CO" sz="6000" i="1" dirty="0">
                <a:solidFill>
                  <a:schemeClr val="bg1"/>
                </a:solidFill>
              </a:rPr>
              <a:t>de inversión inteligentes</a:t>
            </a:r>
            <a:endParaRPr lang="es-US" sz="5600" b="1" i="1" noProof="0" dirty="0">
              <a:solidFill>
                <a:schemeClr val="bg1"/>
              </a:solidFill>
              <a:latin typeface="Cardo Bold"/>
              <a:ea typeface="Cardo Bold"/>
              <a:cs typeface="Cardo Bold"/>
              <a:sym typeface="Cardo Bold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140047" y="8556497"/>
            <a:ext cx="9914036" cy="0"/>
          </a:xfrm>
          <a:prstGeom prst="line">
            <a:avLst/>
          </a:prstGeom>
          <a:ln w="762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US" noProof="0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8AEE4AD-2D79-DF4A-C6EB-403BAA445B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9456" y="1028700"/>
            <a:ext cx="7152338" cy="2869017"/>
          </a:xfrm>
          <a:prstGeom prst="rect">
            <a:avLst/>
          </a:prstGeom>
        </p:spPr>
      </p:pic>
      <p:sp>
        <p:nvSpPr>
          <p:cNvPr id="13" name="TextBox 5">
            <a:extLst>
              <a:ext uri="{FF2B5EF4-FFF2-40B4-BE49-F238E27FC236}">
                <a16:creationId xmlns:a16="http://schemas.microsoft.com/office/drawing/2014/main" id="{CDEC6C89-B261-EB06-670C-537EC94CF41C}"/>
              </a:ext>
            </a:extLst>
          </p:cNvPr>
          <p:cNvSpPr txBox="1"/>
          <p:nvPr/>
        </p:nvSpPr>
        <p:spPr>
          <a:xfrm>
            <a:off x="10679861" y="3547345"/>
            <a:ext cx="7265239" cy="11041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598"/>
              </a:lnSpc>
            </a:pPr>
            <a:r>
              <a:rPr lang="en-US" sz="7200" b="1" i="1" noProof="0" dirty="0">
                <a:solidFill>
                  <a:srgbClr val="23232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rdo Bold"/>
                <a:ea typeface="Cardo Bold"/>
                <a:cs typeface="Cardo Bold"/>
                <a:sym typeface="Cardo Bold"/>
                <a:hlinkClick r:id="rId5"/>
              </a:rPr>
              <a:t>w</a:t>
            </a:r>
            <a:r>
              <a:rPr lang="es-CO" sz="7200" b="1" i="1" noProof="0" dirty="0" err="1">
                <a:solidFill>
                  <a:srgbClr val="23232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rdo Bold"/>
                <a:ea typeface="Cardo Bold"/>
                <a:cs typeface="Cardo Bold"/>
                <a:sym typeface="Cardo Bold"/>
                <a:hlinkClick r:id="rId5"/>
              </a:rPr>
              <a:t>ww</a:t>
            </a:r>
            <a:r>
              <a:rPr lang="es-CO" sz="7200" b="1" i="1" noProof="0" dirty="0">
                <a:solidFill>
                  <a:srgbClr val="23232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rdo Bold"/>
                <a:ea typeface="Cardo Bold"/>
                <a:cs typeface="Cardo Bold"/>
                <a:sym typeface="Cardo Bold"/>
                <a:hlinkClick r:id="rId5"/>
              </a:rPr>
              <a:t>.</a:t>
            </a:r>
            <a:r>
              <a:rPr lang="es-CO" sz="7200" b="1" i="1" dirty="0">
                <a:solidFill>
                  <a:srgbClr val="23232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rdo Bold"/>
                <a:ea typeface="Cardo Bold"/>
                <a:cs typeface="Cardo Bold"/>
                <a:sym typeface="Cardo Bold"/>
                <a:hlinkClick r:id="rId5"/>
              </a:rPr>
              <a:t>f</a:t>
            </a:r>
            <a:r>
              <a:rPr lang="es-CO" sz="7200" b="1" i="1" noProof="0" dirty="0">
                <a:solidFill>
                  <a:srgbClr val="23232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rdo Bold"/>
                <a:ea typeface="Cardo Bold"/>
                <a:cs typeface="Cardo Bold"/>
                <a:sym typeface="Cardo Bold"/>
                <a:hlinkClick r:id="rId5"/>
              </a:rPr>
              <a:t>inviz.com</a:t>
            </a:r>
            <a:endParaRPr lang="es-CO" sz="7200" b="1" i="1" noProof="0" dirty="0">
              <a:solidFill>
                <a:srgbClr val="232323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rdo Bold"/>
              <a:ea typeface="Cardo Bold"/>
              <a:cs typeface="Cardo Bold"/>
              <a:sym typeface="Cardo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666821"/>
            <a:ext cx="3736960" cy="3620180"/>
          </a:xfrm>
          <a:custGeom>
            <a:avLst/>
            <a:gdLst/>
            <a:ahLst/>
            <a:cxnLst/>
            <a:rect l="l" t="t" r="r" b="b"/>
            <a:pathLst>
              <a:path w="3736960" h="3620180">
                <a:moveTo>
                  <a:pt x="0" y="0"/>
                </a:moveTo>
                <a:lnTo>
                  <a:pt x="3736960" y="0"/>
                </a:lnTo>
                <a:lnTo>
                  <a:pt x="3736960" y="3620180"/>
                </a:lnTo>
                <a:lnTo>
                  <a:pt x="0" y="36201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sp>
        <p:nvSpPr>
          <p:cNvPr id="3" name="Freeform 3"/>
          <p:cNvSpPr/>
          <p:nvPr/>
        </p:nvSpPr>
        <p:spPr>
          <a:xfrm rot="-1952057">
            <a:off x="-412767" y="7200900"/>
            <a:ext cx="2546146" cy="4114800"/>
          </a:xfrm>
          <a:custGeom>
            <a:avLst/>
            <a:gdLst/>
            <a:ahLst/>
            <a:cxnLst/>
            <a:rect l="l" t="t" r="r" b="b"/>
            <a:pathLst>
              <a:path w="2546146" h="4114800">
                <a:moveTo>
                  <a:pt x="0" y="0"/>
                </a:moveTo>
                <a:lnTo>
                  <a:pt x="2546146" y="0"/>
                </a:lnTo>
                <a:lnTo>
                  <a:pt x="25461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sp>
        <p:nvSpPr>
          <p:cNvPr id="4" name="Freeform 4"/>
          <p:cNvSpPr/>
          <p:nvPr/>
        </p:nvSpPr>
        <p:spPr>
          <a:xfrm rot="-10800000">
            <a:off x="14774989" y="0"/>
            <a:ext cx="3513011" cy="4114800"/>
          </a:xfrm>
          <a:custGeom>
            <a:avLst/>
            <a:gdLst/>
            <a:ahLst/>
            <a:cxnLst/>
            <a:rect l="l" t="t" r="r" b="b"/>
            <a:pathLst>
              <a:path w="3513010" h="4114800">
                <a:moveTo>
                  <a:pt x="0" y="0"/>
                </a:moveTo>
                <a:lnTo>
                  <a:pt x="3513011" y="0"/>
                </a:lnTo>
                <a:lnTo>
                  <a:pt x="35130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sp>
        <p:nvSpPr>
          <p:cNvPr id="5" name="Freeform 5"/>
          <p:cNvSpPr/>
          <p:nvPr/>
        </p:nvSpPr>
        <p:spPr>
          <a:xfrm>
            <a:off x="16334701" y="-290405"/>
            <a:ext cx="2546147" cy="4114800"/>
          </a:xfrm>
          <a:custGeom>
            <a:avLst/>
            <a:gdLst/>
            <a:ahLst/>
            <a:cxnLst/>
            <a:rect l="l" t="t" r="r" b="b"/>
            <a:pathLst>
              <a:path w="2546146" h="4114800">
                <a:moveTo>
                  <a:pt x="0" y="0"/>
                </a:moveTo>
                <a:lnTo>
                  <a:pt x="2546146" y="0"/>
                </a:lnTo>
                <a:lnTo>
                  <a:pt x="25461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0B615AD-4668-19BF-C84B-8C726A098414}"/>
              </a:ext>
            </a:extLst>
          </p:cNvPr>
          <p:cNvCxnSpPr/>
          <p:nvPr/>
        </p:nvCxnSpPr>
        <p:spPr>
          <a:xfrm>
            <a:off x="990600" y="1257300"/>
            <a:ext cx="9296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00707FA-27E9-7DE5-A70F-A24F0BF79374}"/>
              </a:ext>
            </a:extLst>
          </p:cNvPr>
          <p:cNvSpPr txBox="1"/>
          <p:nvPr/>
        </p:nvSpPr>
        <p:spPr>
          <a:xfrm>
            <a:off x="954414" y="530979"/>
            <a:ext cx="395704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5000" b="1" noProof="0" dirty="0"/>
              <a:t>Que es Finviz?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6CCB24-E54F-ED47-0D5C-0087A9170EEA}"/>
              </a:ext>
            </a:extLst>
          </p:cNvPr>
          <p:cNvSpPr txBox="1"/>
          <p:nvPr/>
        </p:nvSpPr>
        <p:spPr>
          <a:xfrm>
            <a:off x="990601" y="1574024"/>
            <a:ext cx="11658600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altLang="es-CO" sz="2800" dirty="0">
                <a:latin typeface="Arial" panose="020B0604020202020204" pitchFamily="34" charset="0"/>
              </a:rPr>
              <a:t>Finviz es una plataforma de análisis financiero y de mercado.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altLang="es-CO" sz="2800" dirty="0">
                <a:latin typeface="Arial" panose="020B0604020202020204" pitchFamily="34" charset="0"/>
              </a:rPr>
              <a:t>Ofrece herramientas para </a:t>
            </a:r>
            <a:r>
              <a:rPr lang="es-CO" altLang="es-CO" sz="2800" b="1" dirty="0">
                <a:latin typeface="Arial" panose="020B0604020202020204" pitchFamily="34" charset="0"/>
              </a:rPr>
              <a:t>screening de acciones</a:t>
            </a:r>
            <a:r>
              <a:rPr lang="es-CO" altLang="es-CO" sz="2800" dirty="0">
                <a:latin typeface="Arial" panose="020B0604020202020204" pitchFamily="34" charset="0"/>
              </a:rPr>
              <a:t>, </a:t>
            </a:r>
            <a:r>
              <a:rPr lang="es-CO" altLang="es-CO" sz="2800" b="1" dirty="0">
                <a:latin typeface="Arial" panose="020B0604020202020204" pitchFamily="34" charset="0"/>
              </a:rPr>
              <a:t>mapas de calor</a:t>
            </a:r>
            <a:r>
              <a:rPr lang="es-CO" altLang="es-CO" sz="2800" dirty="0">
                <a:latin typeface="Arial" panose="020B0604020202020204" pitchFamily="34" charset="0"/>
              </a:rPr>
              <a:t>, </a:t>
            </a:r>
            <a:r>
              <a:rPr lang="es-CO" altLang="es-CO" sz="2800" b="1" dirty="0">
                <a:latin typeface="Arial" panose="020B0604020202020204" pitchFamily="34" charset="0"/>
              </a:rPr>
              <a:t>análisis técnico</a:t>
            </a:r>
            <a:r>
              <a:rPr lang="es-CO" altLang="es-CO" sz="2800" dirty="0">
                <a:latin typeface="Arial" panose="020B0604020202020204" pitchFamily="34" charset="0"/>
              </a:rPr>
              <a:t> y </a:t>
            </a:r>
            <a:r>
              <a:rPr lang="es-CO" altLang="es-CO" sz="2800" b="1" dirty="0">
                <a:latin typeface="Arial" panose="020B0604020202020204" pitchFamily="34" charset="0"/>
              </a:rPr>
              <a:t>noticias en tiempo real</a:t>
            </a:r>
            <a:r>
              <a:rPr lang="es-CO" altLang="es-CO" sz="2800" dirty="0">
                <a:latin typeface="Arial" panose="020B0604020202020204" pitchFamily="34" charset="0"/>
              </a:rPr>
              <a:t>.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altLang="es-CO" sz="2800" dirty="0">
                <a:latin typeface="Arial" panose="020B0604020202020204" pitchFamily="34" charset="0"/>
              </a:rPr>
              <a:t>Popular entre </a:t>
            </a:r>
            <a:r>
              <a:rPr lang="es-CO" altLang="es-CO" sz="2800" dirty="0" err="1">
                <a:latin typeface="Arial" panose="020B0604020202020204" pitchFamily="34" charset="0"/>
              </a:rPr>
              <a:t>traders</a:t>
            </a:r>
            <a:r>
              <a:rPr lang="es-CO" altLang="es-CO" sz="2800" dirty="0">
                <a:latin typeface="Arial" panose="020B0604020202020204" pitchFamily="34" charset="0"/>
              </a:rPr>
              <a:t> e inversionistas por su </a:t>
            </a:r>
            <a:r>
              <a:rPr lang="es-CO" altLang="es-CO" sz="2800" b="1" dirty="0">
                <a:latin typeface="Arial" panose="020B0604020202020204" pitchFamily="34" charset="0"/>
              </a:rPr>
              <a:t>simplicidad y potencia</a:t>
            </a:r>
            <a:r>
              <a:rPr lang="es-CO" altLang="es-CO" sz="2800" dirty="0"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BCEA2807-5BE9-9A6C-B3C4-2CDAA03BA88C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12997"/>
          <a:stretch>
            <a:fillRect/>
          </a:stretch>
        </p:blipFill>
        <p:spPr>
          <a:xfrm>
            <a:off x="4669883" y="4238976"/>
            <a:ext cx="13580017" cy="6000371"/>
          </a:xfrm>
          <a:prstGeom prst="rect">
            <a:avLst/>
          </a:prstGeom>
        </p:spPr>
      </p:pic>
      <p:sp>
        <p:nvSpPr>
          <p:cNvPr id="17" name="Freeform 4">
            <a:extLst>
              <a:ext uri="{FF2B5EF4-FFF2-40B4-BE49-F238E27FC236}">
                <a16:creationId xmlns:a16="http://schemas.microsoft.com/office/drawing/2014/main" id="{7C18584C-BAF8-B9EB-3510-EF97B3CF0AE9}"/>
              </a:ext>
            </a:extLst>
          </p:cNvPr>
          <p:cNvSpPr/>
          <p:nvPr/>
        </p:nvSpPr>
        <p:spPr>
          <a:xfrm>
            <a:off x="2271435" y="6467513"/>
            <a:ext cx="1720612" cy="2047498"/>
          </a:xfrm>
          <a:custGeom>
            <a:avLst/>
            <a:gdLst/>
            <a:ahLst/>
            <a:cxnLst/>
            <a:rect l="l" t="t" r="r" b="b"/>
            <a:pathLst>
              <a:path w="3397012" h="4922616">
                <a:moveTo>
                  <a:pt x="0" y="0"/>
                </a:moveTo>
                <a:lnTo>
                  <a:pt x="3397012" y="0"/>
                </a:lnTo>
                <a:lnTo>
                  <a:pt x="3397012" y="4922616"/>
                </a:lnTo>
                <a:lnTo>
                  <a:pt x="0" y="492261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B0B099-764B-B9AF-5681-3B487D85C1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C0EEAF9-AE22-B982-8E91-35E937A20605}"/>
              </a:ext>
            </a:extLst>
          </p:cNvPr>
          <p:cNvSpPr/>
          <p:nvPr/>
        </p:nvSpPr>
        <p:spPr>
          <a:xfrm>
            <a:off x="0" y="6666821"/>
            <a:ext cx="3736960" cy="3620180"/>
          </a:xfrm>
          <a:custGeom>
            <a:avLst/>
            <a:gdLst/>
            <a:ahLst/>
            <a:cxnLst/>
            <a:rect l="l" t="t" r="r" b="b"/>
            <a:pathLst>
              <a:path w="3736960" h="3620180">
                <a:moveTo>
                  <a:pt x="0" y="0"/>
                </a:moveTo>
                <a:lnTo>
                  <a:pt x="3736960" y="0"/>
                </a:lnTo>
                <a:lnTo>
                  <a:pt x="3736960" y="3620180"/>
                </a:lnTo>
                <a:lnTo>
                  <a:pt x="0" y="36201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0A962229-CCB5-2C1B-47B9-EFC8F5EC1A50}"/>
              </a:ext>
            </a:extLst>
          </p:cNvPr>
          <p:cNvSpPr/>
          <p:nvPr/>
        </p:nvSpPr>
        <p:spPr>
          <a:xfrm rot="-1952057">
            <a:off x="-412767" y="7200900"/>
            <a:ext cx="2546146" cy="4114800"/>
          </a:xfrm>
          <a:custGeom>
            <a:avLst/>
            <a:gdLst/>
            <a:ahLst/>
            <a:cxnLst/>
            <a:rect l="l" t="t" r="r" b="b"/>
            <a:pathLst>
              <a:path w="2546146" h="4114800">
                <a:moveTo>
                  <a:pt x="0" y="0"/>
                </a:moveTo>
                <a:lnTo>
                  <a:pt x="2546146" y="0"/>
                </a:lnTo>
                <a:lnTo>
                  <a:pt x="25461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153BBF41-A895-663D-6A61-89B5F19879DA}"/>
              </a:ext>
            </a:extLst>
          </p:cNvPr>
          <p:cNvSpPr/>
          <p:nvPr/>
        </p:nvSpPr>
        <p:spPr>
          <a:xfrm rot="-10800000">
            <a:off x="14774989" y="0"/>
            <a:ext cx="3513011" cy="4114800"/>
          </a:xfrm>
          <a:custGeom>
            <a:avLst/>
            <a:gdLst/>
            <a:ahLst/>
            <a:cxnLst/>
            <a:rect l="l" t="t" r="r" b="b"/>
            <a:pathLst>
              <a:path w="3513010" h="4114800">
                <a:moveTo>
                  <a:pt x="0" y="0"/>
                </a:moveTo>
                <a:lnTo>
                  <a:pt x="3513011" y="0"/>
                </a:lnTo>
                <a:lnTo>
                  <a:pt x="35130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A42144E-9BF0-E518-F16B-A7796C24AC78}"/>
              </a:ext>
            </a:extLst>
          </p:cNvPr>
          <p:cNvSpPr/>
          <p:nvPr/>
        </p:nvSpPr>
        <p:spPr>
          <a:xfrm>
            <a:off x="16334701" y="-290405"/>
            <a:ext cx="2546147" cy="4114800"/>
          </a:xfrm>
          <a:custGeom>
            <a:avLst/>
            <a:gdLst/>
            <a:ahLst/>
            <a:cxnLst/>
            <a:rect l="l" t="t" r="r" b="b"/>
            <a:pathLst>
              <a:path w="2546146" h="4114800">
                <a:moveTo>
                  <a:pt x="0" y="0"/>
                </a:moveTo>
                <a:lnTo>
                  <a:pt x="2546146" y="0"/>
                </a:lnTo>
                <a:lnTo>
                  <a:pt x="25461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956C05-F5CE-285F-909B-8D999FEFF58E}"/>
              </a:ext>
            </a:extLst>
          </p:cNvPr>
          <p:cNvCxnSpPr/>
          <p:nvPr/>
        </p:nvCxnSpPr>
        <p:spPr>
          <a:xfrm>
            <a:off x="990600" y="1257300"/>
            <a:ext cx="9296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499AC6B-77A3-7ECA-50A0-14B60A67B677}"/>
              </a:ext>
            </a:extLst>
          </p:cNvPr>
          <p:cNvSpPr txBox="1"/>
          <p:nvPr/>
        </p:nvSpPr>
        <p:spPr>
          <a:xfrm>
            <a:off x="954414" y="530979"/>
            <a:ext cx="606383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5000" b="1" noProof="0" dirty="0"/>
              <a:t>Funcionalidades Clave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FA51EC1E-E5E2-BD8C-C075-078D552712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43600" y="6868869"/>
            <a:ext cx="7152338" cy="2869017"/>
          </a:xfrm>
          <a:prstGeom prst="rect">
            <a:avLst/>
          </a:prstGeom>
        </p:spPr>
      </p:pic>
      <p:graphicFrame>
        <p:nvGraphicFramePr>
          <p:cNvPr id="19" name="TextBox 10">
            <a:extLst>
              <a:ext uri="{FF2B5EF4-FFF2-40B4-BE49-F238E27FC236}">
                <a16:creationId xmlns:a16="http://schemas.microsoft.com/office/drawing/2014/main" id="{E1F9E2D2-F107-95B6-C0DD-FE3D06C4D0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0361749"/>
              </p:ext>
            </p:extLst>
          </p:nvPr>
        </p:nvGraphicFramePr>
        <p:xfrm>
          <a:off x="1356054" y="2076448"/>
          <a:ext cx="16327429" cy="4459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8" name="Freeform 4">
            <a:extLst>
              <a:ext uri="{FF2B5EF4-FFF2-40B4-BE49-F238E27FC236}">
                <a16:creationId xmlns:a16="http://schemas.microsoft.com/office/drawing/2014/main" id="{72C4CE7D-562A-98B0-C59C-084D8AD830FE}"/>
              </a:ext>
            </a:extLst>
          </p:cNvPr>
          <p:cNvSpPr/>
          <p:nvPr/>
        </p:nvSpPr>
        <p:spPr>
          <a:xfrm>
            <a:off x="16334701" y="7886700"/>
            <a:ext cx="1720612" cy="2047498"/>
          </a:xfrm>
          <a:custGeom>
            <a:avLst/>
            <a:gdLst/>
            <a:ahLst/>
            <a:cxnLst/>
            <a:rect l="l" t="t" r="r" b="b"/>
            <a:pathLst>
              <a:path w="3397012" h="4922616">
                <a:moveTo>
                  <a:pt x="0" y="0"/>
                </a:moveTo>
                <a:lnTo>
                  <a:pt x="3397012" y="0"/>
                </a:lnTo>
                <a:lnTo>
                  <a:pt x="3397012" y="4922616"/>
                </a:lnTo>
                <a:lnTo>
                  <a:pt x="0" y="492261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</p:spTree>
    <p:extLst>
      <p:ext uri="{BB962C8B-B14F-4D97-AF65-F5344CB8AC3E}">
        <p14:creationId xmlns:p14="http://schemas.microsoft.com/office/powerpoint/2010/main" val="1941095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696D34-C6D8-8719-E7E1-220B91C31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35C1FBC-2CB3-FB9A-FDCC-FA3837B63322}"/>
              </a:ext>
            </a:extLst>
          </p:cNvPr>
          <p:cNvSpPr/>
          <p:nvPr/>
        </p:nvSpPr>
        <p:spPr>
          <a:xfrm>
            <a:off x="0" y="6666821"/>
            <a:ext cx="3736960" cy="3620180"/>
          </a:xfrm>
          <a:custGeom>
            <a:avLst/>
            <a:gdLst/>
            <a:ahLst/>
            <a:cxnLst/>
            <a:rect l="l" t="t" r="r" b="b"/>
            <a:pathLst>
              <a:path w="3736960" h="3620180">
                <a:moveTo>
                  <a:pt x="0" y="0"/>
                </a:moveTo>
                <a:lnTo>
                  <a:pt x="3736960" y="0"/>
                </a:lnTo>
                <a:lnTo>
                  <a:pt x="3736960" y="3620180"/>
                </a:lnTo>
                <a:lnTo>
                  <a:pt x="0" y="36201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F49205CD-BEB0-D7EF-7FD2-C7C4ADB7F492}"/>
              </a:ext>
            </a:extLst>
          </p:cNvPr>
          <p:cNvSpPr/>
          <p:nvPr/>
        </p:nvSpPr>
        <p:spPr>
          <a:xfrm rot="-1952057">
            <a:off x="-412767" y="7200900"/>
            <a:ext cx="2546146" cy="4114800"/>
          </a:xfrm>
          <a:custGeom>
            <a:avLst/>
            <a:gdLst/>
            <a:ahLst/>
            <a:cxnLst/>
            <a:rect l="l" t="t" r="r" b="b"/>
            <a:pathLst>
              <a:path w="2546146" h="4114800">
                <a:moveTo>
                  <a:pt x="0" y="0"/>
                </a:moveTo>
                <a:lnTo>
                  <a:pt x="2546146" y="0"/>
                </a:lnTo>
                <a:lnTo>
                  <a:pt x="25461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29583F03-9F16-90BF-858B-A69F9D857158}"/>
              </a:ext>
            </a:extLst>
          </p:cNvPr>
          <p:cNvSpPr/>
          <p:nvPr/>
        </p:nvSpPr>
        <p:spPr>
          <a:xfrm rot="-10800000">
            <a:off x="14774989" y="0"/>
            <a:ext cx="3513011" cy="4114800"/>
          </a:xfrm>
          <a:custGeom>
            <a:avLst/>
            <a:gdLst/>
            <a:ahLst/>
            <a:cxnLst/>
            <a:rect l="l" t="t" r="r" b="b"/>
            <a:pathLst>
              <a:path w="3513010" h="4114800">
                <a:moveTo>
                  <a:pt x="0" y="0"/>
                </a:moveTo>
                <a:lnTo>
                  <a:pt x="3513011" y="0"/>
                </a:lnTo>
                <a:lnTo>
                  <a:pt x="35130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A2B04FCB-EF6E-34A6-53A6-CEE732D646FF}"/>
              </a:ext>
            </a:extLst>
          </p:cNvPr>
          <p:cNvSpPr/>
          <p:nvPr/>
        </p:nvSpPr>
        <p:spPr>
          <a:xfrm>
            <a:off x="16334701" y="-290405"/>
            <a:ext cx="2546147" cy="4114800"/>
          </a:xfrm>
          <a:custGeom>
            <a:avLst/>
            <a:gdLst/>
            <a:ahLst/>
            <a:cxnLst/>
            <a:rect l="l" t="t" r="r" b="b"/>
            <a:pathLst>
              <a:path w="2546146" h="4114800">
                <a:moveTo>
                  <a:pt x="0" y="0"/>
                </a:moveTo>
                <a:lnTo>
                  <a:pt x="2546146" y="0"/>
                </a:lnTo>
                <a:lnTo>
                  <a:pt x="25461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C677EE-6FC4-08E9-9AEB-8C3F53306204}"/>
              </a:ext>
            </a:extLst>
          </p:cNvPr>
          <p:cNvCxnSpPr/>
          <p:nvPr/>
        </p:nvCxnSpPr>
        <p:spPr>
          <a:xfrm>
            <a:off x="990600" y="1257300"/>
            <a:ext cx="9296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3914180-A98D-9169-ADD8-9D2CA3BDDD2D}"/>
              </a:ext>
            </a:extLst>
          </p:cNvPr>
          <p:cNvSpPr txBox="1"/>
          <p:nvPr/>
        </p:nvSpPr>
        <p:spPr>
          <a:xfrm>
            <a:off x="954414" y="530979"/>
            <a:ext cx="62824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5400" b="1" dirty="0" err="1"/>
              <a:t>Screener</a:t>
            </a:r>
            <a:r>
              <a:rPr lang="es-CO" sz="5400" b="1" dirty="0"/>
              <a:t> de Acciones</a:t>
            </a:r>
            <a:endParaRPr lang="es-US" sz="5000" b="1" noProof="0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693B1C5-6CCC-0533-4742-8837F328312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10200" y="4405204"/>
            <a:ext cx="12573000" cy="561003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C9F777B-D533-10E0-C99C-3E5E62BFC39B}"/>
              </a:ext>
            </a:extLst>
          </p:cNvPr>
          <p:cNvSpPr txBox="1"/>
          <p:nvPr/>
        </p:nvSpPr>
        <p:spPr>
          <a:xfrm>
            <a:off x="990600" y="1287670"/>
            <a:ext cx="1010602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CO" sz="2800" dirty="0"/>
              <a:t>Permite seleccionar acciones según: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CO" sz="2800" dirty="0"/>
              <a:t>Capitalización bursátil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CO" sz="2800" dirty="0"/>
              <a:t>Ratios de valoración (P/E, P/B, EV/EBITDA, etc.)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CO" sz="2800" dirty="0"/>
              <a:t>Crecimiento y márgenes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CO" sz="2800" dirty="0"/>
              <a:t>Sectores e industrias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CO" sz="2800" dirty="0"/>
              <a:t>Señales técnicas (RSI, medias móviles, etc.)</a:t>
            </a:r>
          </a:p>
        </p:txBody>
      </p:sp>
      <p:sp>
        <p:nvSpPr>
          <p:cNvPr id="12" name="Freeform 4">
            <a:extLst>
              <a:ext uri="{FF2B5EF4-FFF2-40B4-BE49-F238E27FC236}">
                <a16:creationId xmlns:a16="http://schemas.microsoft.com/office/drawing/2014/main" id="{7F0841BA-6D89-D070-E4C5-C843EB968473}"/>
              </a:ext>
            </a:extLst>
          </p:cNvPr>
          <p:cNvSpPr/>
          <p:nvPr/>
        </p:nvSpPr>
        <p:spPr>
          <a:xfrm>
            <a:off x="2271435" y="6467513"/>
            <a:ext cx="1720612" cy="2047498"/>
          </a:xfrm>
          <a:custGeom>
            <a:avLst/>
            <a:gdLst/>
            <a:ahLst/>
            <a:cxnLst/>
            <a:rect l="l" t="t" r="r" b="b"/>
            <a:pathLst>
              <a:path w="3397012" h="4922616">
                <a:moveTo>
                  <a:pt x="0" y="0"/>
                </a:moveTo>
                <a:lnTo>
                  <a:pt x="3397012" y="0"/>
                </a:lnTo>
                <a:lnTo>
                  <a:pt x="3397012" y="4922616"/>
                </a:lnTo>
                <a:lnTo>
                  <a:pt x="0" y="492261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</p:spTree>
    <p:extLst>
      <p:ext uri="{BB962C8B-B14F-4D97-AF65-F5344CB8AC3E}">
        <p14:creationId xmlns:p14="http://schemas.microsoft.com/office/powerpoint/2010/main" val="176607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8943F5-5C86-26E5-C0DB-BD4634C38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0D18498E-504F-3F42-05F0-6C6EBDE0B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202" y="4114799"/>
            <a:ext cx="13755292" cy="6035563"/>
          </a:xfrm>
          <a:prstGeom prst="rect">
            <a:avLst/>
          </a:prstGeom>
        </p:spPr>
      </p:pic>
      <p:sp>
        <p:nvSpPr>
          <p:cNvPr id="2" name="Freeform 2">
            <a:extLst>
              <a:ext uri="{FF2B5EF4-FFF2-40B4-BE49-F238E27FC236}">
                <a16:creationId xmlns:a16="http://schemas.microsoft.com/office/drawing/2014/main" id="{55ADF9DE-9022-CEB5-D3B6-904318044662}"/>
              </a:ext>
            </a:extLst>
          </p:cNvPr>
          <p:cNvSpPr/>
          <p:nvPr/>
        </p:nvSpPr>
        <p:spPr>
          <a:xfrm>
            <a:off x="0" y="6666821"/>
            <a:ext cx="3736960" cy="3620180"/>
          </a:xfrm>
          <a:custGeom>
            <a:avLst/>
            <a:gdLst/>
            <a:ahLst/>
            <a:cxnLst/>
            <a:rect l="l" t="t" r="r" b="b"/>
            <a:pathLst>
              <a:path w="3736960" h="3620180">
                <a:moveTo>
                  <a:pt x="0" y="0"/>
                </a:moveTo>
                <a:lnTo>
                  <a:pt x="3736960" y="0"/>
                </a:lnTo>
                <a:lnTo>
                  <a:pt x="3736960" y="3620180"/>
                </a:lnTo>
                <a:lnTo>
                  <a:pt x="0" y="36201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726EF991-6B5F-9BD6-B6F0-6E914DB5F68A}"/>
              </a:ext>
            </a:extLst>
          </p:cNvPr>
          <p:cNvSpPr/>
          <p:nvPr/>
        </p:nvSpPr>
        <p:spPr>
          <a:xfrm rot="-1952057">
            <a:off x="-412767" y="7200900"/>
            <a:ext cx="2546146" cy="4114800"/>
          </a:xfrm>
          <a:custGeom>
            <a:avLst/>
            <a:gdLst/>
            <a:ahLst/>
            <a:cxnLst/>
            <a:rect l="l" t="t" r="r" b="b"/>
            <a:pathLst>
              <a:path w="2546146" h="4114800">
                <a:moveTo>
                  <a:pt x="0" y="0"/>
                </a:moveTo>
                <a:lnTo>
                  <a:pt x="2546146" y="0"/>
                </a:lnTo>
                <a:lnTo>
                  <a:pt x="25461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FA32EFB0-8938-F71E-F88D-5FC4EA2111BD}"/>
              </a:ext>
            </a:extLst>
          </p:cNvPr>
          <p:cNvSpPr/>
          <p:nvPr/>
        </p:nvSpPr>
        <p:spPr>
          <a:xfrm rot="-10800000">
            <a:off x="14774989" y="0"/>
            <a:ext cx="3513011" cy="4114800"/>
          </a:xfrm>
          <a:custGeom>
            <a:avLst/>
            <a:gdLst/>
            <a:ahLst/>
            <a:cxnLst/>
            <a:rect l="l" t="t" r="r" b="b"/>
            <a:pathLst>
              <a:path w="3513010" h="4114800">
                <a:moveTo>
                  <a:pt x="0" y="0"/>
                </a:moveTo>
                <a:lnTo>
                  <a:pt x="3513011" y="0"/>
                </a:lnTo>
                <a:lnTo>
                  <a:pt x="35130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7D8012E-FBC3-DE1B-C21E-16CF07763B08}"/>
              </a:ext>
            </a:extLst>
          </p:cNvPr>
          <p:cNvSpPr/>
          <p:nvPr/>
        </p:nvSpPr>
        <p:spPr>
          <a:xfrm>
            <a:off x="16334701" y="-290405"/>
            <a:ext cx="2546147" cy="4114800"/>
          </a:xfrm>
          <a:custGeom>
            <a:avLst/>
            <a:gdLst/>
            <a:ahLst/>
            <a:cxnLst/>
            <a:rect l="l" t="t" r="r" b="b"/>
            <a:pathLst>
              <a:path w="2546146" h="4114800">
                <a:moveTo>
                  <a:pt x="0" y="0"/>
                </a:moveTo>
                <a:lnTo>
                  <a:pt x="2546146" y="0"/>
                </a:lnTo>
                <a:lnTo>
                  <a:pt x="25461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05AB017-1525-2781-8984-B59743CE875E}"/>
              </a:ext>
            </a:extLst>
          </p:cNvPr>
          <p:cNvCxnSpPr/>
          <p:nvPr/>
        </p:nvCxnSpPr>
        <p:spPr>
          <a:xfrm>
            <a:off x="990600" y="1257300"/>
            <a:ext cx="9296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CCEE1AD-2F21-21C8-8CD6-F8711099BFEE}"/>
              </a:ext>
            </a:extLst>
          </p:cNvPr>
          <p:cNvSpPr txBox="1"/>
          <p:nvPr/>
        </p:nvSpPr>
        <p:spPr>
          <a:xfrm>
            <a:off x="990600" y="364340"/>
            <a:ext cx="81513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5400" b="1" dirty="0"/>
              <a:t>Mapas de Calor (</a:t>
            </a:r>
            <a:r>
              <a:rPr lang="es-CO" sz="5400" b="1" dirty="0" err="1"/>
              <a:t>Heatmaps</a:t>
            </a:r>
            <a:r>
              <a:rPr lang="es-CO" sz="5400" b="1" dirty="0"/>
              <a:t>)</a:t>
            </a:r>
            <a:endParaRPr lang="es-US" sz="4800" b="1" noProof="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BF335D3-D69B-C018-7C7B-73D32D6353DA}"/>
              </a:ext>
            </a:extLst>
          </p:cNvPr>
          <p:cNvSpPr txBox="1"/>
          <p:nvPr/>
        </p:nvSpPr>
        <p:spPr>
          <a:xfrm>
            <a:off x="585788" y="1429584"/>
            <a:ext cx="1010602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800" dirty="0"/>
              <a:t>Representación visual del mercado en tiempo real.</a:t>
            </a:r>
          </a:p>
          <a:p>
            <a:r>
              <a:rPr lang="es-CO" sz="2800" b="1" dirty="0"/>
              <a:t>Colores:</a:t>
            </a:r>
          </a:p>
          <a:p>
            <a:r>
              <a:rPr lang="es-CO" sz="2800" dirty="0">
                <a:solidFill>
                  <a:srgbClr val="00B050"/>
                </a:solidFill>
              </a:rPr>
              <a:t>Verde = subida de precio</a:t>
            </a:r>
          </a:p>
          <a:p>
            <a:r>
              <a:rPr lang="es-CO" sz="2800" dirty="0">
                <a:solidFill>
                  <a:srgbClr val="FF0000"/>
                </a:solidFill>
              </a:rPr>
              <a:t>Rojo = caída de precio </a:t>
            </a:r>
          </a:p>
          <a:p>
            <a:r>
              <a:rPr lang="es-CO" sz="2800" dirty="0"/>
              <a:t>Posibilidad de ver por </a:t>
            </a:r>
            <a:r>
              <a:rPr lang="es-CO" sz="2800" b="1" dirty="0"/>
              <a:t>sectores, industrias o índices.</a:t>
            </a:r>
          </a:p>
          <a:p>
            <a:r>
              <a:rPr lang="es-CO" sz="2800" dirty="0"/>
              <a:t>Ideal para detectar oportunidades rápidas.</a:t>
            </a:r>
          </a:p>
        </p:txBody>
      </p:sp>
      <p:sp>
        <p:nvSpPr>
          <p:cNvPr id="14" name="Freeform 4">
            <a:extLst>
              <a:ext uri="{FF2B5EF4-FFF2-40B4-BE49-F238E27FC236}">
                <a16:creationId xmlns:a16="http://schemas.microsoft.com/office/drawing/2014/main" id="{2E2DC987-6340-32FD-5A0B-67F0B7DA31C2}"/>
              </a:ext>
            </a:extLst>
          </p:cNvPr>
          <p:cNvSpPr/>
          <p:nvPr/>
        </p:nvSpPr>
        <p:spPr>
          <a:xfrm>
            <a:off x="13629988" y="1287670"/>
            <a:ext cx="1720612" cy="2047498"/>
          </a:xfrm>
          <a:custGeom>
            <a:avLst/>
            <a:gdLst/>
            <a:ahLst/>
            <a:cxnLst/>
            <a:rect l="l" t="t" r="r" b="b"/>
            <a:pathLst>
              <a:path w="3397012" h="4922616">
                <a:moveTo>
                  <a:pt x="0" y="0"/>
                </a:moveTo>
                <a:lnTo>
                  <a:pt x="3397012" y="0"/>
                </a:lnTo>
                <a:lnTo>
                  <a:pt x="3397012" y="4922616"/>
                </a:lnTo>
                <a:lnTo>
                  <a:pt x="0" y="492261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</p:spTree>
    <p:extLst>
      <p:ext uri="{BB962C8B-B14F-4D97-AF65-F5344CB8AC3E}">
        <p14:creationId xmlns:p14="http://schemas.microsoft.com/office/powerpoint/2010/main" val="1635766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5497AA-8E74-7825-3CB8-BE17A5BB3A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C506D907-BC83-4871-405D-62C8E5C8A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987" y="3810536"/>
            <a:ext cx="16277258" cy="6112124"/>
          </a:xfrm>
          <a:prstGeom prst="rect">
            <a:avLst/>
          </a:prstGeom>
        </p:spPr>
      </p:pic>
      <p:sp>
        <p:nvSpPr>
          <p:cNvPr id="2" name="Freeform 2">
            <a:extLst>
              <a:ext uri="{FF2B5EF4-FFF2-40B4-BE49-F238E27FC236}">
                <a16:creationId xmlns:a16="http://schemas.microsoft.com/office/drawing/2014/main" id="{71058B7A-4F3C-3F39-5650-6771B1CF008F}"/>
              </a:ext>
            </a:extLst>
          </p:cNvPr>
          <p:cNvSpPr/>
          <p:nvPr/>
        </p:nvSpPr>
        <p:spPr>
          <a:xfrm>
            <a:off x="0" y="6666821"/>
            <a:ext cx="3736960" cy="3620180"/>
          </a:xfrm>
          <a:custGeom>
            <a:avLst/>
            <a:gdLst/>
            <a:ahLst/>
            <a:cxnLst/>
            <a:rect l="l" t="t" r="r" b="b"/>
            <a:pathLst>
              <a:path w="3736960" h="3620180">
                <a:moveTo>
                  <a:pt x="0" y="0"/>
                </a:moveTo>
                <a:lnTo>
                  <a:pt x="3736960" y="0"/>
                </a:lnTo>
                <a:lnTo>
                  <a:pt x="3736960" y="3620180"/>
                </a:lnTo>
                <a:lnTo>
                  <a:pt x="0" y="36201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91D02148-BCE5-D12F-4EC4-13B2FE4483D3}"/>
              </a:ext>
            </a:extLst>
          </p:cNvPr>
          <p:cNvSpPr/>
          <p:nvPr/>
        </p:nvSpPr>
        <p:spPr>
          <a:xfrm rot="-1952057">
            <a:off x="-412767" y="7200900"/>
            <a:ext cx="2546146" cy="4114800"/>
          </a:xfrm>
          <a:custGeom>
            <a:avLst/>
            <a:gdLst/>
            <a:ahLst/>
            <a:cxnLst/>
            <a:rect l="l" t="t" r="r" b="b"/>
            <a:pathLst>
              <a:path w="2546146" h="4114800">
                <a:moveTo>
                  <a:pt x="0" y="0"/>
                </a:moveTo>
                <a:lnTo>
                  <a:pt x="2546146" y="0"/>
                </a:lnTo>
                <a:lnTo>
                  <a:pt x="25461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F1D90493-73D8-B8C5-FE7C-C87AE124A039}"/>
              </a:ext>
            </a:extLst>
          </p:cNvPr>
          <p:cNvSpPr/>
          <p:nvPr/>
        </p:nvSpPr>
        <p:spPr>
          <a:xfrm rot="-10800000">
            <a:off x="14774989" y="0"/>
            <a:ext cx="3513011" cy="4114800"/>
          </a:xfrm>
          <a:custGeom>
            <a:avLst/>
            <a:gdLst/>
            <a:ahLst/>
            <a:cxnLst/>
            <a:rect l="l" t="t" r="r" b="b"/>
            <a:pathLst>
              <a:path w="3513010" h="4114800">
                <a:moveTo>
                  <a:pt x="0" y="0"/>
                </a:moveTo>
                <a:lnTo>
                  <a:pt x="3513011" y="0"/>
                </a:lnTo>
                <a:lnTo>
                  <a:pt x="35130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DD4E3E8C-A07D-4C6A-C21E-84D7ABBF8840}"/>
              </a:ext>
            </a:extLst>
          </p:cNvPr>
          <p:cNvSpPr/>
          <p:nvPr/>
        </p:nvSpPr>
        <p:spPr>
          <a:xfrm>
            <a:off x="16334701" y="-290405"/>
            <a:ext cx="2546147" cy="4114800"/>
          </a:xfrm>
          <a:custGeom>
            <a:avLst/>
            <a:gdLst/>
            <a:ahLst/>
            <a:cxnLst/>
            <a:rect l="l" t="t" r="r" b="b"/>
            <a:pathLst>
              <a:path w="2546146" h="4114800">
                <a:moveTo>
                  <a:pt x="0" y="0"/>
                </a:moveTo>
                <a:lnTo>
                  <a:pt x="2546146" y="0"/>
                </a:lnTo>
                <a:lnTo>
                  <a:pt x="25461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A77918C-6D92-1916-047B-DAD1828391E4}"/>
              </a:ext>
            </a:extLst>
          </p:cNvPr>
          <p:cNvCxnSpPr/>
          <p:nvPr/>
        </p:nvCxnSpPr>
        <p:spPr>
          <a:xfrm>
            <a:off x="990600" y="1257300"/>
            <a:ext cx="9296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F28139F-D92E-2A03-A249-2525BC1CCDC8}"/>
              </a:ext>
            </a:extLst>
          </p:cNvPr>
          <p:cNvSpPr txBox="1"/>
          <p:nvPr/>
        </p:nvSpPr>
        <p:spPr>
          <a:xfrm>
            <a:off x="990600" y="364340"/>
            <a:ext cx="76348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5400" b="1" dirty="0"/>
              <a:t>Análisis Técnico y Gráficos</a:t>
            </a:r>
            <a:endParaRPr lang="es-US" sz="4800" b="1" noProof="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B16A6F0-C40F-2817-FFAE-9EF20CDB7ACE}"/>
              </a:ext>
            </a:extLst>
          </p:cNvPr>
          <p:cNvSpPr txBox="1"/>
          <p:nvPr/>
        </p:nvSpPr>
        <p:spPr>
          <a:xfrm>
            <a:off x="585788" y="1429584"/>
            <a:ext cx="1010602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altLang="es-CO" sz="2800" dirty="0">
                <a:latin typeface="Arial" panose="020B0604020202020204" pitchFamily="34" charset="0"/>
              </a:rPr>
              <a:t>Acceso a gráficos avanzados con indicadores como: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altLang="es-CO" sz="2800" dirty="0">
                <a:latin typeface="Arial" panose="020B0604020202020204" pitchFamily="34" charset="0"/>
              </a:rPr>
              <a:t>RSI, MACD, Medias Móviles, Bollinger </a:t>
            </a:r>
            <a:r>
              <a:rPr lang="es-CO" altLang="es-CO" sz="2800" dirty="0" err="1">
                <a:latin typeface="Arial" panose="020B0604020202020204" pitchFamily="34" charset="0"/>
              </a:rPr>
              <a:t>Bands</a:t>
            </a:r>
            <a:r>
              <a:rPr lang="es-CO" altLang="es-CO" sz="2800" dirty="0">
                <a:latin typeface="Arial" panose="020B0604020202020204" pitchFamily="34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altLang="es-CO" sz="2800" dirty="0">
                <a:latin typeface="Arial" panose="020B0604020202020204" pitchFamily="34" charset="0"/>
              </a:rPr>
              <a:t>Identificación de patrones técnicos: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altLang="es-CO" sz="2800" dirty="0">
                <a:latin typeface="Arial" panose="020B0604020202020204" pitchFamily="34" charset="0"/>
              </a:rPr>
              <a:t>Triángulos, soportes, resistencias, rupturas.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altLang="es-CO" sz="2800" dirty="0">
                <a:latin typeface="Arial" panose="020B0604020202020204" pitchFamily="34" charset="0"/>
              </a:rPr>
              <a:t>Perfecto para </a:t>
            </a:r>
            <a:r>
              <a:rPr lang="es-CO" altLang="es-CO" sz="2800" b="1" dirty="0" err="1">
                <a:latin typeface="Arial" panose="020B0604020202020204" pitchFamily="34" charset="0"/>
              </a:rPr>
              <a:t>Moitorear</a:t>
            </a:r>
            <a:r>
              <a:rPr lang="es-CO" altLang="es-CO" sz="2800" b="1" dirty="0">
                <a:latin typeface="Arial" panose="020B0604020202020204" pitchFamily="34" charset="0"/>
              </a:rPr>
              <a:t> el Mercado</a:t>
            </a:r>
            <a:endParaRPr lang="es-CO" altLang="es-CO" sz="2800" dirty="0">
              <a:latin typeface="Arial" panose="020B0604020202020204" pitchFamily="34" charset="0"/>
            </a:endParaRPr>
          </a:p>
        </p:txBody>
      </p:sp>
      <p:sp>
        <p:nvSpPr>
          <p:cNvPr id="14" name="Freeform 4">
            <a:extLst>
              <a:ext uri="{FF2B5EF4-FFF2-40B4-BE49-F238E27FC236}">
                <a16:creationId xmlns:a16="http://schemas.microsoft.com/office/drawing/2014/main" id="{1CDC02A7-F137-7BD1-FBE7-E3461EDDB590}"/>
              </a:ext>
            </a:extLst>
          </p:cNvPr>
          <p:cNvSpPr/>
          <p:nvPr/>
        </p:nvSpPr>
        <p:spPr>
          <a:xfrm>
            <a:off x="14021241" y="1033650"/>
            <a:ext cx="1720612" cy="2047498"/>
          </a:xfrm>
          <a:custGeom>
            <a:avLst/>
            <a:gdLst/>
            <a:ahLst/>
            <a:cxnLst/>
            <a:rect l="l" t="t" r="r" b="b"/>
            <a:pathLst>
              <a:path w="3397012" h="4922616">
                <a:moveTo>
                  <a:pt x="0" y="0"/>
                </a:moveTo>
                <a:lnTo>
                  <a:pt x="3397012" y="0"/>
                </a:lnTo>
                <a:lnTo>
                  <a:pt x="3397012" y="4922616"/>
                </a:lnTo>
                <a:lnTo>
                  <a:pt x="0" y="492261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</p:spTree>
    <p:extLst>
      <p:ext uri="{BB962C8B-B14F-4D97-AF65-F5344CB8AC3E}">
        <p14:creationId xmlns:p14="http://schemas.microsoft.com/office/powerpoint/2010/main" val="769025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CB9E0D-9911-2598-8423-6BBC0D0AD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B06124E8-3E49-BA17-C472-CAE091CA9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818267"/>
            <a:ext cx="15517416" cy="6158836"/>
          </a:xfrm>
          <a:prstGeom prst="rect">
            <a:avLst/>
          </a:prstGeom>
        </p:spPr>
      </p:pic>
      <p:sp>
        <p:nvSpPr>
          <p:cNvPr id="2" name="Freeform 2">
            <a:extLst>
              <a:ext uri="{FF2B5EF4-FFF2-40B4-BE49-F238E27FC236}">
                <a16:creationId xmlns:a16="http://schemas.microsoft.com/office/drawing/2014/main" id="{AE5C4623-008C-1E07-7C1E-C4259921C7E1}"/>
              </a:ext>
            </a:extLst>
          </p:cNvPr>
          <p:cNvSpPr/>
          <p:nvPr/>
        </p:nvSpPr>
        <p:spPr>
          <a:xfrm>
            <a:off x="0" y="6666821"/>
            <a:ext cx="3736960" cy="3620180"/>
          </a:xfrm>
          <a:custGeom>
            <a:avLst/>
            <a:gdLst/>
            <a:ahLst/>
            <a:cxnLst/>
            <a:rect l="l" t="t" r="r" b="b"/>
            <a:pathLst>
              <a:path w="3736960" h="3620180">
                <a:moveTo>
                  <a:pt x="0" y="0"/>
                </a:moveTo>
                <a:lnTo>
                  <a:pt x="3736960" y="0"/>
                </a:lnTo>
                <a:lnTo>
                  <a:pt x="3736960" y="3620180"/>
                </a:lnTo>
                <a:lnTo>
                  <a:pt x="0" y="36201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302860D0-448E-8153-B1D6-B6CED32BC2DF}"/>
              </a:ext>
            </a:extLst>
          </p:cNvPr>
          <p:cNvSpPr/>
          <p:nvPr/>
        </p:nvSpPr>
        <p:spPr>
          <a:xfrm rot="-1952057">
            <a:off x="-412767" y="7200900"/>
            <a:ext cx="2546146" cy="4114800"/>
          </a:xfrm>
          <a:custGeom>
            <a:avLst/>
            <a:gdLst/>
            <a:ahLst/>
            <a:cxnLst/>
            <a:rect l="l" t="t" r="r" b="b"/>
            <a:pathLst>
              <a:path w="2546146" h="4114800">
                <a:moveTo>
                  <a:pt x="0" y="0"/>
                </a:moveTo>
                <a:lnTo>
                  <a:pt x="2546146" y="0"/>
                </a:lnTo>
                <a:lnTo>
                  <a:pt x="25461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D61B8AA6-E044-6E47-CBEE-D8832FFE0B12}"/>
              </a:ext>
            </a:extLst>
          </p:cNvPr>
          <p:cNvSpPr/>
          <p:nvPr/>
        </p:nvSpPr>
        <p:spPr>
          <a:xfrm rot="-10800000">
            <a:off x="14774989" y="0"/>
            <a:ext cx="3513011" cy="4114800"/>
          </a:xfrm>
          <a:custGeom>
            <a:avLst/>
            <a:gdLst/>
            <a:ahLst/>
            <a:cxnLst/>
            <a:rect l="l" t="t" r="r" b="b"/>
            <a:pathLst>
              <a:path w="3513010" h="4114800">
                <a:moveTo>
                  <a:pt x="0" y="0"/>
                </a:moveTo>
                <a:lnTo>
                  <a:pt x="3513011" y="0"/>
                </a:lnTo>
                <a:lnTo>
                  <a:pt x="35130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06203F07-9665-3C4A-0405-38D9915F9DB6}"/>
              </a:ext>
            </a:extLst>
          </p:cNvPr>
          <p:cNvSpPr/>
          <p:nvPr/>
        </p:nvSpPr>
        <p:spPr>
          <a:xfrm>
            <a:off x="16334701" y="-290405"/>
            <a:ext cx="2546147" cy="4114800"/>
          </a:xfrm>
          <a:custGeom>
            <a:avLst/>
            <a:gdLst/>
            <a:ahLst/>
            <a:cxnLst/>
            <a:rect l="l" t="t" r="r" b="b"/>
            <a:pathLst>
              <a:path w="2546146" h="4114800">
                <a:moveTo>
                  <a:pt x="0" y="0"/>
                </a:moveTo>
                <a:lnTo>
                  <a:pt x="2546146" y="0"/>
                </a:lnTo>
                <a:lnTo>
                  <a:pt x="25461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8A566A-446B-9682-04C1-BF975BC47608}"/>
              </a:ext>
            </a:extLst>
          </p:cNvPr>
          <p:cNvCxnSpPr/>
          <p:nvPr/>
        </p:nvCxnSpPr>
        <p:spPr>
          <a:xfrm>
            <a:off x="990600" y="1257300"/>
            <a:ext cx="9296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841AEDB-BF40-8162-0441-1CF45EB01B8F}"/>
              </a:ext>
            </a:extLst>
          </p:cNvPr>
          <p:cNvSpPr txBox="1"/>
          <p:nvPr/>
        </p:nvSpPr>
        <p:spPr>
          <a:xfrm>
            <a:off x="990600" y="364340"/>
            <a:ext cx="66514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5400" b="1" dirty="0"/>
              <a:t>Noticias e Información</a:t>
            </a:r>
            <a:endParaRPr lang="es-US" sz="4800" b="1" noProof="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AB7E404-53E7-72F5-C6E5-88C2FCE0312F}"/>
              </a:ext>
            </a:extLst>
          </p:cNvPr>
          <p:cNvSpPr txBox="1"/>
          <p:nvPr/>
        </p:nvSpPr>
        <p:spPr>
          <a:xfrm>
            <a:off x="585788" y="1429584"/>
            <a:ext cx="1010602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altLang="es-CO" sz="2800" dirty="0">
                <a:latin typeface="Arial" panose="020B0604020202020204" pitchFamily="34" charset="0"/>
              </a:rPr>
              <a:t>Noticias financieras en tiempo real.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altLang="es-CO" sz="2800" dirty="0">
                <a:latin typeface="Arial" panose="020B0604020202020204" pitchFamily="34" charset="0"/>
              </a:rPr>
              <a:t>Información de </a:t>
            </a:r>
            <a:r>
              <a:rPr lang="es-CO" altLang="es-CO" sz="2800" b="1" dirty="0">
                <a:latin typeface="Arial" panose="020B0604020202020204" pitchFamily="34" charset="0"/>
              </a:rPr>
              <a:t>operaciones de </a:t>
            </a:r>
            <a:r>
              <a:rPr lang="es-CO" altLang="es-CO" sz="2800" b="1" dirty="0" err="1">
                <a:latin typeface="Arial" panose="020B0604020202020204" pitchFamily="34" charset="0"/>
              </a:rPr>
              <a:t>insiders</a:t>
            </a:r>
            <a:r>
              <a:rPr lang="es-CO" altLang="es-CO" sz="2800" dirty="0">
                <a:latin typeface="Arial" panose="020B0604020202020204" pitchFamily="34" charset="0"/>
              </a:rPr>
              <a:t> (directivos y ejecutivos).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altLang="es-CO" sz="2800" dirty="0">
                <a:latin typeface="Arial" panose="020B0604020202020204" pitchFamily="34" charset="0"/>
              </a:rPr>
              <a:t>Seguimiento de </a:t>
            </a:r>
            <a:r>
              <a:rPr lang="es-CO" altLang="es-CO" sz="2800" b="1" dirty="0">
                <a:latin typeface="Arial" panose="020B0604020202020204" pitchFamily="34" charset="0"/>
              </a:rPr>
              <a:t>flujos institucionales</a:t>
            </a:r>
            <a:r>
              <a:rPr lang="es-CO" altLang="es-CO" sz="2800" dirty="0">
                <a:latin typeface="Arial" panose="020B0604020202020204" pitchFamily="34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altLang="es-CO" sz="2800" dirty="0">
                <a:latin typeface="Arial" panose="020B0604020202020204" pitchFamily="34" charset="0"/>
              </a:rPr>
              <a:t>Ayuda a complementar el análisis fundamental y técnico.</a:t>
            </a:r>
          </a:p>
        </p:txBody>
      </p:sp>
      <p:sp>
        <p:nvSpPr>
          <p:cNvPr id="12" name="Freeform 4">
            <a:extLst>
              <a:ext uri="{FF2B5EF4-FFF2-40B4-BE49-F238E27FC236}">
                <a16:creationId xmlns:a16="http://schemas.microsoft.com/office/drawing/2014/main" id="{7B26048C-6B63-804B-DE15-B5C90963A782}"/>
              </a:ext>
            </a:extLst>
          </p:cNvPr>
          <p:cNvSpPr/>
          <p:nvPr/>
        </p:nvSpPr>
        <p:spPr>
          <a:xfrm>
            <a:off x="13834233" y="1179452"/>
            <a:ext cx="1720612" cy="2047498"/>
          </a:xfrm>
          <a:custGeom>
            <a:avLst/>
            <a:gdLst/>
            <a:ahLst/>
            <a:cxnLst/>
            <a:rect l="l" t="t" r="r" b="b"/>
            <a:pathLst>
              <a:path w="3397012" h="4922616">
                <a:moveTo>
                  <a:pt x="0" y="0"/>
                </a:moveTo>
                <a:lnTo>
                  <a:pt x="3397012" y="0"/>
                </a:lnTo>
                <a:lnTo>
                  <a:pt x="3397012" y="4922616"/>
                </a:lnTo>
                <a:lnTo>
                  <a:pt x="0" y="492261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</p:spTree>
    <p:extLst>
      <p:ext uri="{BB962C8B-B14F-4D97-AF65-F5344CB8AC3E}">
        <p14:creationId xmlns:p14="http://schemas.microsoft.com/office/powerpoint/2010/main" val="1905674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9AAE1F-A250-C802-1277-6222BCB16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>
            <a:extLst>
              <a:ext uri="{FF2B5EF4-FFF2-40B4-BE49-F238E27FC236}">
                <a16:creationId xmlns:a16="http://schemas.microsoft.com/office/drawing/2014/main" id="{324CD5D0-FBAE-3CF0-02DC-B15304DB5D28}"/>
              </a:ext>
            </a:extLst>
          </p:cNvPr>
          <p:cNvSpPr/>
          <p:nvPr/>
        </p:nvSpPr>
        <p:spPr>
          <a:xfrm>
            <a:off x="140047" y="8556497"/>
            <a:ext cx="9914036" cy="0"/>
          </a:xfrm>
          <a:prstGeom prst="line">
            <a:avLst/>
          </a:prstGeom>
          <a:ln w="762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US" noProof="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6725659-6C15-4CBE-6120-2E39D048C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-495300"/>
            <a:ext cx="14630400" cy="97536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D5502C8-7E06-287C-AB13-0732CB07CBE1}"/>
              </a:ext>
            </a:extLst>
          </p:cNvPr>
          <p:cNvSpPr txBox="1"/>
          <p:nvPr/>
        </p:nvSpPr>
        <p:spPr>
          <a:xfrm>
            <a:off x="4827465" y="7886700"/>
            <a:ext cx="863306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i="1" dirty="0">
                <a:hlinkClick r:id="rId3"/>
              </a:rPr>
              <a:t>www.invierteacademy.com</a:t>
            </a:r>
            <a:endParaRPr lang="en-US" sz="6000" i="1" dirty="0"/>
          </a:p>
          <a:p>
            <a:endParaRPr lang="es-CO" sz="6000" i="1" dirty="0"/>
          </a:p>
        </p:txBody>
      </p:sp>
    </p:spTree>
    <p:extLst>
      <p:ext uri="{BB962C8B-B14F-4D97-AF65-F5344CB8AC3E}">
        <p14:creationId xmlns:p14="http://schemas.microsoft.com/office/powerpoint/2010/main" val="3970943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6837</TotalTime>
  <Words>284</Words>
  <Application>Microsoft Office PowerPoint</Application>
  <PresentationFormat>Personalizado</PresentationFormat>
  <Paragraphs>40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Calibri</vt:lpstr>
      <vt:lpstr>Arial</vt:lpstr>
      <vt:lpstr>Cardo Bold</vt:lpstr>
      <vt:lpstr>Aptos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Educacion Financiera</dc:title>
  <dc:creator>rflorez</dc:creator>
  <cp:lastModifiedBy>Ricardo Florez</cp:lastModifiedBy>
  <cp:revision>4</cp:revision>
  <dcterms:created xsi:type="dcterms:W3CDTF">2006-08-16T00:00:00Z</dcterms:created>
  <dcterms:modified xsi:type="dcterms:W3CDTF">2025-08-22T15:40:38Z</dcterms:modified>
  <dc:identifier>DAGuNQSgIFc</dc:identifier>
</cp:coreProperties>
</file>